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Default Extension="png" ContentType="image/png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248400"/>
            <a:ext cx="9140825" cy="0"/>
          </a:xfrm>
          <a:custGeom>
            <a:avLst/>
            <a:gdLst/>
            <a:ahLst/>
            <a:cxnLst/>
            <a:rect l="l" t="t" r="r" b="b"/>
            <a:pathLst>
              <a:path w="9140825" h="0">
                <a:moveTo>
                  <a:pt x="0" y="0"/>
                </a:moveTo>
                <a:lnTo>
                  <a:pt x="9140825" y="0"/>
                </a:lnTo>
              </a:path>
            </a:pathLst>
          </a:custGeom>
          <a:ln w="28575">
            <a:solidFill>
              <a:srgbClr val="0033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4939" y="122046"/>
            <a:ext cx="8834120" cy="12141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1315" y="1632965"/>
            <a:ext cx="8621369" cy="454684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904357" y="6457188"/>
            <a:ext cx="3083395" cy="28888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841044" y="6293904"/>
            <a:ext cx="4008888" cy="54361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Relationship Id="rId3" Type="http://schemas.openxmlformats.org/officeDocument/2006/relationships/image" Target="../media/image20.jpg"/><Relationship Id="rId4" Type="http://schemas.openxmlformats.org/officeDocument/2006/relationships/image" Target="../media/image21.png"/><Relationship Id="rId5" Type="http://schemas.openxmlformats.org/officeDocument/2006/relationships/image" Target="../media/image22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jp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jp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Relationship Id="rId3" Type="http://schemas.openxmlformats.org/officeDocument/2006/relationships/image" Target="../media/image30.jpg"/><Relationship Id="rId4" Type="http://schemas.openxmlformats.org/officeDocument/2006/relationships/image" Target="../media/image31.jp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jpg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Relationship Id="rId3" Type="http://schemas.openxmlformats.org/officeDocument/2006/relationships/image" Target="../media/image35.jpg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Relationship Id="rId3" Type="http://schemas.openxmlformats.org/officeDocument/2006/relationships/image" Target="../media/image4.jpg"/><Relationship Id="rId4" Type="http://schemas.openxmlformats.org/officeDocument/2006/relationships/image" Target="../media/image5.jpg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0.jpg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1.jpg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2.jpg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3.jpg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4.jpg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5.jpg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6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7.jpg"/><Relationship Id="rId3" Type="http://schemas.openxmlformats.org/officeDocument/2006/relationships/image" Target="../media/image48.jpg"/><Relationship Id="rId4" Type="http://schemas.openxmlformats.org/officeDocument/2006/relationships/image" Target="../media/image49.jpg"/><Relationship Id="rId5" Type="http://schemas.openxmlformats.org/officeDocument/2006/relationships/image" Target="../media/image50.jpg"/><Relationship Id="rId6" Type="http://schemas.openxmlformats.org/officeDocument/2006/relationships/image" Target="../media/image51.jpg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2.jpg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3.jpg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4.jpg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5.jpg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6.jpg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7.jpg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8.jpg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9.jpg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0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1.jpg"/><Relationship Id="rId3" Type="http://schemas.openxmlformats.org/officeDocument/2006/relationships/image" Target="../media/image62.jpg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3.jpg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4.jpg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5.jpg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6.jpg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7.jpg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8.jpg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9.jpg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0.jpg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1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2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31140" y="6026607"/>
            <a:ext cx="8055609" cy="4362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873885" algn="l"/>
              </a:tabLst>
            </a:pPr>
            <a:r>
              <a:rPr dirty="0" smtClean="0" sz="2800" spc="-20">
                <a:solidFill>
                  <a:srgbClr val="FFFFFF"/>
                </a:solidFill>
                <a:latin typeface="Arial"/>
                <a:cs typeface="Arial"/>
              </a:rPr>
              <a:t>Cha</a:t>
            </a:r>
            <a:r>
              <a:rPr dirty="0" smtClean="0" sz="2800" spc="-1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2800" spc="-15">
                <a:solidFill>
                  <a:srgbClr val="FFFFFF"/>
                </a:solidFill>
                <a:latin typeface="Arial"/>
                <a:cs typeface="Arial"/>
              </a:rPr>
              <a:t>ter</a:t>
            </a:r>
            <a:r>
              <a:rPr dirty="0" smtClean="0" sz="2800" spc="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800" spc="-15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mtClean="0" sz="2800" spc="-1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dirty="0" smtClean="0" sz="2800" spc="-1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mtClean="0" sz="2800" spc="-15">
                <a:solidFill>
                  <a:srgbClr val="FFFFFF"/>
                </a:solidFill>
                <a:latin typeface="Arial"/>
                <a:cs typeface="Arial"/>
              </a:rPr>
              <a:t>Using</a:t>
            </a:r>
            <a:r>
              <a:rPr dirty="0" smtClean="0" sz="28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800" spc="-2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dirty="0" smtClean="0" sz="2800" spc="-1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800" spc="-20">
                <a:solidFill>
                  <a:srgbClr val="FFFFFF"/>
                </a:solidFill>
                <a:latin typeface="Arial"/>
                <a:cs typeface="Arial"/>
              </a:rPr>
              <a:t>em</a:t>
            </a:r>
            <a:r>
              <a:rPr dirty="0" smtClean="0" sz="2800" spc="-15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2800" spc="-10">
                <a:solidFill>
                  <a:srgbClr val="FFFFFF"/>
                </a:solidFill>
                <a:latin typeface="Arial"/>
                <a:cs typeface="Arial"/>
              </a:rPr>
              <a:t>ly</a:t>
            </a:r>
            <a:r>
              <a:rPr dirty="0" smtClean="0" sz="28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800" spc="-2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800" spc="-1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800" spc="-2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800" spc="-15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dirty="0" smtClean="0" sz="2800" spc="-2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2800" spc="-15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800" spc="-20">
                <a:solidFill>
                  <a:srgbClr val="FFFFFF"/>
                </a:solidFill>
                <a:latin typeface="Arial"/>
                <a:cs typeface="Arial"/>
              </a:rPr>
              <a:t>ge</a:t>
            </a:r>
            <a:r>
              <a:rPr dirty="0" smtClean="0" sz="2800" spc="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800" spc="-15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mtClean="0" sz="28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800" spc="-20">
                <a:solidFill>
                  <a:srgbClr val="FFFFFF"/>
                </a:solidFill>
                <a:latin typeface="Arial"/>
                <a:cs typeface="Arial"/>
              </a:rPr>
              <a:t>C/C++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249284" cy="9721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Note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 AX,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BX, CX,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DX, a</a:t>
            </a:r>
            <a:r>
              <a:rPr dirty="0" smtClean="0" sz="3200" spc="-2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 ES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isters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dirty="0" smtClean="0" sz="3200">
                <a:latin typeface="Arial"/>
                <a:cs typeface="Arial"/>
              </a:rPr>
              <a:t>are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ver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used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by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crosoft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C/C++.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1324102"/>
            <a:ext cx="8513445" cy="4264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756285" marR="12700" indent="-287020">
              <a:lnSpc>
                <a:spcPct val="100000"/>
              </a:lnSpc>
            </a:pPr>
            <a:r>
              <a:rPr dirty="0" smtClean="0" sz="2800" spc="-2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dirty="0" smtClean="0" sz="2800" spc="-75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th</a:t>
            </a:r>
            <a:r>
              <a:rPr dirty="0" smtClean="0" sz="2800" spc="-10">
                <a:latin typeface="Arial"/>
                <a:cs typeface="Arial"/>
              </a:rPr>
              <a:t>e</a:t>
            </a:r>
            <a:r>
              <a:rPr dirty="0" smtClean="0" sz="2800" spc="-15">
                <a:latin typeface="Arial"/>
                <a:cs typeface="Arial"/>
              </a:rPr>
              <a:t>se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mig</a:t>
            </a:r>
            <a:r>
              <a:rPr dirty="0" smtClean="0" sz="2800" spc="-10">
                <a:latin typeface="Arial"/>
                <a:cs typeface="Arial"/>
              </a:rPr>
              <a:t>h</a:t>
            </a:r>
            <a:r>
              <a:rPr dirty="0" smtClean="0" sz="2800" spc="-10">
                <a:latin typeface="Arial"/>
                <a:cs typeface="Arial"/>
              </a:rPr>
              <a:t>t</a:t>
            </a:r>
            <a:r>
              <a:rPr dirty="0" smtClean="0" sz="2800" spc="10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be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c</a:t>
            </a:r>
            <a:r>
              <a:rPr dirty="0" smtClean="0" sz="2800" spc="-20">
                <a:latin typeface="Arial"/>
                <a:cs typeface="Arial"/>
              </a:rPr>
              <a:t>o</a:t>
            </a:r>
            <a:r>
              <a:rPr dirty="0" smtClean="0" sz="2800" spc="-15">
                <a:latin typeface="Arial"/>
                <a:cs typeface="Arial"/>
              </a:rPr>
              <a:t>n</a:t>
            </a:r>
            <a:r>
              <a:rPr dirty="0" smtClean="0" sz="2800" spc="-1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20">
                <a:latin typeface="Arial"/>
                <a:cs typeface="Arial"/>
              </a:rPr>
              <a:t>d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0">
                <a:latin typeface="Arial"/>
                <a:cs typeface="Arial"/>
              </a:rPr>
              <a:t>r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20">
                <a:latin typeface="Arial"/>
                <a:cs typeface="Arial"/>
              </a:rPr>
              <a:t>d</a:t>
            </a:r>
            <a:r>
              <a:rPr dirty="0" smtClean="0" sz="2800" spc="35">
                <a:latin typeface="Arial"/>
                <a:cs typeface="Arial"/>
              </a:rPr>
              <a:t> </a:t>
            </a:r>
            <a:r>
              <a:rPr dirty="0" smtClean="0" sz="2800" spc="-20" b="1">
                <a:latin typeface="Arial"/>
                <a:cs typeface="Arial"/>
              </a:rPr>
              <a:t>s</a:t>
            </a:r>
            <a:r>
              <a:rPr dirty="0" smtClean="0" sz="2800" spc="-15" b="1">
                <a:latin typeface="Arial"/>
                <a:cs typeface="Arial"/>
              </a:rPr>
              <a:t>c</a:t>
            </a:r>
            <a:r>
              <a:rPr dirty="0" smtClean="0" sz="2800" spc="-15" b="1">
                <a:latin typeface="Arial"/>
                <a:cs typeface="Arial"/>
              </a:rPr>
              <a:t>r</a:t>
            </a:r>
            <a:r>
              <a:rPr dirty="0" smtClean="0" sz="2800" spc="-15" b="1">
                <a:latin typeface="Arial"/>
                <a:cs typeface="Arial"/>
              </a:rPr>
              <a:t>a</a:t>
            </a:r>
            <a:r>
              <a:rPr dirty="0" smtClean="0" sz="2800" spc="-10" b="1">
                <a:latin typeface="Arial"/>
                <a:cs typeface="Arial"/>
              </a:rPr>
              <a:t>t</a:t>
            </a:r>
            <a:r>
              <a:rPr dirty="0" smtClean="0" sz="2800" spc="-15" b="1">
                <a:latin typeface="Arial"/>
                <a:cs typeface="Arial"/>
              </a:rPr>
              <a:t>c</a:t>
            </a:r>
            <a:r>
              <a:rPr dirty="0" smtClean="0" sz="2800" spc="-20" b="1">
                <a:latin typeface="Arial"/>
                <a:cs typeface="Arial"/>
              </a:rPr>
              <a:t>h</a:t>
            </a:r>
            <a:r>
              <a:rPr dirty="0" smtClean="0" sz="2800" spc="-30" b="1">
                <a:latin typeface="Arial"/>
                <a:cs typeface="Arial"/>
              </a:rPr>
              <a:t>p</a:t>
            </a:r>
            <a:r>
              <a:rPr dirty="0" smtClean="0" sz="2800" spc="-20" b="1">
                <a:latin typeface="Arial"/>
                <a:cs typeface="Arial"/>
              </a:rPr>
              <a:t>ad</a:t>
            </a:r>
            <a:r>
              <a:rPr dirty="0" smtClean="0" sz="2800" spc="45" b="1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r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20">
                <a:latin typeface="Arial"/>
                <a:cs typeface="Arial"/>
              </a:rPr>
              <a:t>g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1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t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15">
                <a:latin typeface="Arial"/>
                <a:cs typeface="Arial"/>
              </a:rPr>
              <a:t>s,</a:t>
            </a:r>
            <a:r>
              <a:rPr dirty="0" smtClean="0" sz="2800" spc="-15">
                <a:latin typeface="Arial"/>
                <a:cs typeface="Arial"/>
              </a:rPr>
              <a:t> a</a:t>
            </a:r>
            <a:r>
              <a:rPr dirty="0" smtClean="0" sz="2800" spc="-10">
                <a:latin typeface="Arial"/>
                <a:cs typeface="Arial"/>
              </a:rPr>
              <a:t>v</a:t>
            </a:r>
            <a:r>
              <a:rPr dirty="0" smtClean="0" sz="2800" spc="-20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10">
                <a:latin typeface="Arial"/>
                <a:cs typeface="Arial"/>
              </a:rPr>
              <a:t>l</a:t>
            </a:r>
            <a:r>
              <a:rPr dirty="0" smtClean="0" sz="2800" spc="-15">
                <a:latin typeface="Arial"/>
                <a:cs typeface="Arial"/>
              </a:rPr>
              <a:t>a</a:t>
            </a:r>
            <a:r>
              <a:rPr dirty="0" smtClean="0" sz="2800" spc="-20">
                <a:latin typeface="Arial"/>
                <a:cs typeface="Arial"/>
              </a:rPr>
              <a:t>b</a:t>
            </a:r>
            <a:r>
              <a:rPr dirty="0" smtClean="0" sz="2800" spc="-5">
                <a:latin typeface="Arial"/>
                <a:cs typeface="Arial"/>
              </a:rPr>
              <a:t>l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1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to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u</a:t>
            </a:r>
            <a:r>
              <a:rPr dirty="0" smtClean="0" sz="2800" spc="-10">
                <a:latin typeface="Arial"/>
                <a:cs typeface="Arial"/>
              </a:rPr>
              <a:t>s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25">
                <a:latin typeface="Arial"/>
                <a:cs typeface="Arial"/>
              </a:rPr>
              <a:t>w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15">
                <a:latin typeface="Arial"/>
                <a:cs typeface="Arial"/>
              </a:rPr>
              <a:t>th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a</a:t>
            </a:r>
            <a:r>
              <a:rPr dirty="0" smtClean="0" sz="2800" spc="-10">
                <a:latin typeface="Arial"/>
                <a:cs typeface="Arial"/>
              </a:rPr>
              <a:t>s</a:t>
            </a:r>
            <a:r>
              <a:rPr dirty="0" smtClean="0" sz="2800" spc="-15">
                <a:latin typeface="Arial"/>
                <a:cs typeface="Arial"/>
              </a:rPr>
              <a:t>s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5">
                <a:latin typeface="Arial"/>
                <a:cs typeface="Arial"/>
              </a:rPr>
              <a:t>mbly</a:t>
            </a:r>
            <a:r>
              <a:rPr dirty="0" smtClean="0" sz="2800" spc="10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l</a:t>
            </a:r>
            <a:r>
              <a:rPr dirty="0" smtClean="0" sz="2800" spc="-15">
                <a:latin typeface="Arial"/>
                <a:cs typeface="Arial"/>
              </a:rPr>
              <a:t>a</a:t>
            </a:r>
            <a:r>
              <a:rPr dirty="0" smtClean="0" sz="2800" spc="-20">
                <a:latin typeface="Arial"/>
                <a:cs typeface="Arial"/>
              </a:rPr>
              <a:t>n</a:t>
            </a:r>
            <a:r>
              <a:rPr dirty="0" smtClean="0" sz="2800" spc="-15">
                <a:latin typeface="Arial"/>
                <a:cs typeface="Arial"/>
              </a:rPr>
              <a:t>g</a:t>
            </a:r>
            <a:r>
              <a:rPr dirty="0" smtClean="0" sz="2800" spc="-20">
                <a:latin typeface="Arial"/>
                <a:cs typeface="Arial"/>
              </a:rPr>
              <a:t>u</a:t>
            </a:r>
            <a:r>
              <a:rPr dirty="0" smtClean="0" sz="2800" spc="-15">
                <a:latin typeface="Arial"/>
                <a:cs typeface="Arial"/>
              </a:rPr>
              <a:t>a</a:t>
            </a:r>
            <a:r>
              <a:rPr dirty="0" smtClean="0" sz="2800" spc="-20">
                <a:latin typeface="Arial"/>
                <a:cs typeface="Arial"/>
              </a:rPr>
              <a:t>ge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5"/>
              </a:spcBef>
            </a:pPr>
            <a:endParaRPr sz="750"/>
          </a:p>
          <a:p>
            <a:pPr marL="355600" marR="8318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If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you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wish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isters,</a:t>
            </a:r>
            <a:r>
              <a:rPr dirty="0" smtClean="0" sz="3200" spc="0">
                <a:latin typeface="Arial"/>
                <a:cs typeface="Arial"/>
              </a:rPr>
              <a:t> m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ke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sure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you save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m wi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 a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PUSH</a:t>
            </a:r>
            <a:r>
              <a:rPr dirty="0" smtClean="0" sz="3200" spc="0">
                <a:latin typeface="Arial"/>
                <a:cs typeface="Arial"/>
              </a:rPr>
              <a:t> b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fore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y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re 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sed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restore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m wi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 a</a:t>
            </a:r>
            <a:r>
              <a:rPr dirty="0" smtClean="0" sz="3200" spc="0">
                <a:latin typeface="Arial"/>
                <a:cs typeface="Arial"/>
              </a:rPr>
              <a:t> POP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rwar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756285" marR="317500" indent="-287020">
              <a:lnSpc>
                <a:spcPct val="100000"/>
              </a:lnSpc>
            </a:pPr>
            <a:r>
              <a:rPr dirty="0" smtClean="0" sz="2800" spc="-2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dirty="0" smtClean="0" sz="2800" spc="-75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if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you</a:t>
            </a:r>
            <a:r>
              <a:rPr dirty="0" smtClean="0" sz="2800" spc="10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f</a:t>
            </a:r>
            <a:r>
              <a:rPr dirty="0" smtClean="0" sz="2800" spc="-15">
                <a:latin typeface="Arial"/>
                <a:cs typeface="Arial"/>
              </a:rPr>
              <a:t>a</a:t>
            </a:r>
            <a:r>
              <a:rPr dirty="0" smtClean="0" sz="2800" spc="-10">
                <a:latin typeface="Arial"/>
                <a:cs typeface="Arial"/>
              </a:rPr>
              <a:t>il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to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20">
                <a:latin typeface="Arial"/>
                <a:cs typeface="Arial"/>
              </a:rPr>
              <a:t>a</a:t>
            </a:r>
            <a:r>
              <a:rPr dirty="0" smtClean="0" sz="2800" spc="-10">
                <a:latin typeface="Arial"/>
                <a:cs typeface="Arial"/>
              </a:rPr>
              <a:t>v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re</a:t>
            </a:r>
            <a:r>
              <a:rPr dirty="0" smtClean="0" sz="2800" spc="-15">
                <a:latin typeface="Arial"/>
                <a:cs typeface="Arial"/>
              </a:rPr>
              <a:t>g</a:t>
            </a:r>
            <a:r>
              <a:rPr dirty="0" smtClean="0" sz="2800" spc="-10">
                <a:latin typeface="Arial"/>
                <a:cs typeface="Arial"/>
              </a:rPr>
              <a:t>i</a:t>
            </a:r>
            <a:r>
              <a:rPr dirty="0" smtClean="0" sz="2800" spc="-10">
                <a:latin typeface="Arial"/>
                <a:cs typeface="Arial"/>
              </a:rPr>
              <a:t>s</a:t>
            </a:r>
            <a:r>
              <a:rPr dirty="0" smtClean="0" sz="2800" spc="-15">
                <a:latin typeface="Arial"/>
                <a:cs typeface="Arial"/>
              </a:rPr>
              <a:t>te</a:t>
            </a:r>
            <a:r>
              <a:rPr dirty="0" smtClean="0" sz="2800" spc="0">
                <a:latin typeface="Arial"/>
                <a:cs typeface="Arial"/>
              </a:rPr>
              <a:t>r</a:t>
            </a:r>
            <a:r>
              <a:rPr dirty="0" smtClean="0" sz="2800" spc="-15">
                <a:latin typeface="Arial"/>
                <a:cs typeface="Arial"/>
              </a:rPr>
              <a:t>s</a:t>
            </a:r>
            <a:r>
              <a:rPr dirty="0" smtClean="0" sz="2800" spc="-1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u</a:t>
            </a:r>
            <a:r>
              <a:rPr dirty="0" smtClean="0" sz="2800" spc="-10">
                <a:latin typeface="Arial"/>
                <a:cs typeface="Arial"/>
              </a:rPr>
              <a:t>s</a:t>
            </a:r>
            <a:r>
              <a:rPr dirty="0" smtClean="0" sz="2800" spc="-20">
                <a:latin typeface="Arial"/>
                <a:cs typeface="Arial"/>
              </a:rPr>
              <a:t>ed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by</a:t>
            </a:r>
            <a:r>
              <a:rPr dirty="0" smtClean="0" sz="2800" spc="-1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p</a:t>
            </a:r>
            <a:r>
              <a:rPr dirty="0" smtClean="0" sz="2800" spc="-10">
                <a:latin typeface="Arial"/>
                <a:cs typeface="Arial"/>
              </a:rPr>
              <a:t>r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20">
                <a:latin typeface="Arial"/>
                <a:cs typeface="Arial"/>
              </a:rPr>
              <a:t>g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20">
                <a:latin typeface="Arial"/>
                <a:cs typeface="Arial"/>
              </a:rPr>
              <a:t>am,</a:t>
            </a:r>
            <a:r>
              <a:rPr dirty="0" smtClean="0" sz="2800" spc="-15">
                <a:latin typeface="Arial"/>
                <a:cs typeface="Arial"/>
              </a:rPr>
              <a:t> the</a:t>
            </a:r>
            <a:r>
              <a:rPr dirty="0" smtClean="0" sz="2800" spc="10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p</a:t>
            </a:r>
            <a:r>
              <a:rPr dirty="0" smtClean="0" sz="2800" spc="0">
                <a:latin typeface="Arial"/>
                <a:cs typeface="Arial"/>
              </a:rPr>
              <a:t>r</a:t>
            </a:r>
            <a:r>
              <a:rPr dirty="0" smtClean="0" sz="2800" spc="-20">
                <a:latin typeface="Arial"/>
                <a:cs typeface="Arial"/>
              </a:rPr>
              <a:t>o</a:t>
            </a:r>
            <a:r>
              <a:rPr dirty="0" smtClean="0" sz="2800" spc="-15">
                <a:latin typeface="Arial"/>
                <a:cs typeface="Arial"/>
              </a:rPr>
              <a:t>g</a:t>
            </a:r>
            <a:r>
              <a:rPr dirty="0" smtClean="0" sz="2800" spc="-10">
                <a:latin typeface="Arial"/>
                <a:cs typeface="Arial"/>
              </a:rPr>
              <a:t>r</a:t>
            </a:r>
            <a:r>
              <a:rPr dirty="0" smtClean="0" sz="2800" spc="-15">
                <a:latin typeface="Arial"/>
                <a:cs typeface="Arial"/>
              </a:rPr>
              <a:t>a</a:t>
            </a:r>
            <a:r>
              <a:rPr dirty="0" smtClean="0" sz="2800" spc="-25">
                <a:latin typeface="Arial"/>
                <a:cs typeface="Arial"/>
              </a:rPr>
              <a:t>m</a:t>
            </a:r>
            <a:r>
              <a:rPr dirty="0" smtClean="0" sz="2800" spc="10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may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n</a:t>
            </a:r>
            <a:r>
              <a:rPr dirty="0" smtClean="0" sz="2800" spc="-10">
                <a:latin typeface="Arial"/>
                <a:cs typeface="Arial"/>
              </a:rPr>
              <a:t>o</a:t>
            </a:r>
            <a:r>
              <a:rPr dirty="0" smtClean="0" sz="2800" spc="-10">
                <a:latin typeface="Arial"/>
                <a:cs typeface="Arial"/>
              </a:rPr>
              <a:t>t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f</a:t>
            </a:r>
            <a:r>
              <a:rPr dirty="0" smtClean="0" sz="2800" spc="-10">
                <a:latin typeface="Arial"/>
                <a:cs typeface="Arial"/>
              </a:rPr>
              <a:t>u</a:t>
            </a:r>
            <a:r>
              <a:rPr dirty="0" smtClean="0" sz="2800" spc="-20">
                <a:latin typeface="Arial"/>
                <a:cs typeface="Arial"/>
              </a:rPr>
              <a:t>n</a:t>
            </a:r>
            <a:r>
              <a:rPr dirty="0" smtClean="0" sz="2800" spc="-10">
                <a:latin typeface="Arial"/>
                <a:cs typeface="Arial"/>
              </a:rPr>
              <a:t>c</a:t>
            </a:r>
            <a:r>
              <a:rPr dirty="0" smtClean="0" sz="2800" spc="-10">
                <a:latin typeface="Arial"/>
                <a:cs typeface="Arial"/>
              </a:rPr>
              <a:t>ti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20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co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10">
                <a:latin typeface="Arial"/>
                <a:cs typeface="Arial"/>
              </a:rPr>
              <a:t>r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t</a:t>
            </a:r>
            <a:r>
              <a:rPr dirty="0" smtClean="0" sz="2800" spc="-10">
                <a:latin typeface="Arial"/>
                <a:cs typeface="Arial"/>
              </a:rPr>
              <a:t>ly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a</a:t>
            </a:r>
            <a:r>
              <a:rPr dirty="0" smtClean="0" sz="2800" spc="-15">
                <a:latin typeface="Arial"/>
                <a:cs typeface="Arial"/>
              </a:rPr>
              <a:t>n</a:t>
            </a:r>
            <a:r>
              <a:rPr dirty="0" smtClean="0" sz="2800" spc="-20">
                <a:latin typeface="Arial"/>
                <a:cs typeface="Arial"/>
              </a:rPr>
              <a:t>d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20">
                <a:latin typeface="Arial"/>
                <a:cs typeface="Arial"/>
              </a:rPr>
              <a:t>an</a:t>
            </a:r>
            <a:r>
              <a:rPr dirty="0" smtClean="0" sz="2800" spc="-15">
                <a:latin typeface="Arial"/>
                <a:cs typeface="Arial"/>
              </a:rPr>
              <a:t> c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20">
                <a:latin typeface="Arial"/>
                <a:cs typeface="Arial"/>
              </a:rPr>
              <a:t>a</a:t>
            </a:r>
            <a:r>
              <a:rPr dirty="0" smtClean="0" sz="2800" spc="-10">
                <a:latin typeface="Arial"/>
                <a:cs typeface="Arial"/>
              </a:rPr>
              <a:t>s</a:t>
            </a:r>
            <a:r>
              <a:rPr dirty="0" smtClean="0" sz="2800" spc="-20">
                <a:latin typeface="Arial"/>
                <a:cs typeface="Arial"/>
              </a:rPr>
              <a:t>h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the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c</a:t>
            </a:r>
            <a:r>
              <a:rPr dirty="0" smtClean="0" sz="2800" spc="-20">
                <a:latin typeface="Arial"/>
                <a:cs typeface="Arial"/>
              </a:rPr>
              <a:t>omp</a:t>
            </a:r>
            <a:r>
              <a:rPr dirty="0" smtClean="0" sz="2800" spc="-15">
                <a:latin typeface="Arial"/>
                <a:cs typeface="Arial"/>
              </a:rPr>
              <a:t>u</a:t>
            </a:r>
            <a:r>
              <a:rPr dirty="0" smtClean="0" sz="2800" spc="-15">
                <a:latin typeface="Arial"/>
                <a:cs typeface="Arial"/>
              </a:rPr>
              <a:t>ter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18745">
              <a:lnSpc>
                <a:spcPct val="100000"/>
              </a:lnSpc>
            </a:pPr>
            <a:r>
              <a:rPr dirty="0" smtClean="0" sz="4000" spc="-25" b="1">
                <a:latin typeface="Arial"/>
                <a:cs typeface="Arial"/>
              </a:rPr>
              <a:t>What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Cann</a:t>
            </a:r>
            <a:r>
              <a:rPr dirty="0" smtClean="0" sz="4000" spc="-45" b="1">
                <a:latin typeface="Arial"/>
                <a:cs typeface="Arial"/>
              </a:rPr>
              <a:t>o</a:t>
            </a:r>
            <a:r>
              <a:rPr dirty="0" smtClean="0" sz="4000" spc="-15" b="1">
                <a:latin typeface="Arial"/>
                <a:cs typeface="Arial"/>
              </a:rPr>
              <a:t>t</a:t>
            </a:r>
            <a:r>
              <a:rPr dirty="0" smtClean="0" sz="4000" spc="25" b="1">
                <a:latin typeface="Arial"/>
                <a:cs typeface="Arial"/>
              </a:rPr>
              <a:t> </a:t>
            </a:r>
            <a:r>
              <a:rPr dirty="0" smtClean="0" sz="4000" spc="-30" b="1">
                <a:latin typeface="Arial"/>
                <a:cs typeface="Arial"/>
              </a:rPr>
              <a:t>Be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Used</a:t>
            </a:r>
            <a:r>
              <a:rPr dirty="0" smtClean="0" sz="4000" spc="5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from</a:t>
            </a:r>
            <a:r>
              <a:rPr dirty="0" smtClean="0" sz="4000" spc="10" b="1">
                <a:latin typeface="Arial"/>
                <a:cs typeface="Arial"/>
              </a:rPr>
              <a:t> </a:t>
            </a:r>
            <a:r>
              <a:rPr dirty="0" smtClean="0" sz="4000" spc="-35" b="1">
                <a:latin typeface="Arial"/>
                <a:cs typeface="Arial"/>
              </a:rPr>
              <a:t>MASM</a:t>
            </a:r>
            <a:endParaRPr sz="4000">
              <a:latin typeface="Arial"/>
              <a:cs typeface="Arial"/>
            </a:endParaRPr>
          </a:p>
          <a:p>
            <a:pPr marL="118745">
              <a:lnSpc>
                <a:spcPts val="4760"/>
              </a:lnSpc>
            </a:pPr>
            <a:r>
              <a:rPr dirty="0" smtClean="0" sz="4000" spc="-20" b="1">
                <a:latin typeface="Arial"/>
                <a:cs typeface="Arial"/>
              </a:rPr>
              <a:t>Inside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an</a:t>
            </a:r>
            <a:r>
              <a:rPr dirty="0" smtClean="0" sz="4000" spc="-20" b="1">
                <a:latin typeface="Arial"/>
                <a:cs typeface="Arial"/>
              </a:rPr>
              <a:t> </a:t>
            </a:r>
            <a:r>
              <a:rPr dirty="0" smtClean="0" sz="4000" spc="-30" b="1">
                <a:latin typeface="Arial"/>
                <a:cs typeface="Arial"/>
              </a:rPr>
              <a:t>_asm</a:t>
            </a:r>
            <a:r>
              <a:rPr dirty="0" smtClean="0" sz="4000" spc="15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Blo</a:t>
            </a:r>
            <a:r>
              <a:rPr dirty="0" smtClean="0" sz="4000" spc="-40" b="1">
                <a:latin typeface="Arial"/>
                <a:cs typeface="Arial"/>
              </a:rPr>
              <a:t>c</a:t>
            </a:r>
            <a:r>
              <a:rPr dirty="0" smtClean="0" sz="4000" spc="-25" b="1">
                <a:latin typeface="Arial"/>
                <a:cs typeface="Arial"/>
              </a:rPr>
              <a:t>k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1632965"/>
            <a:ext cx="8467725" cy="405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MASM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con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ai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s </a:t>
            </a:r>
            <a:r>
              <a:rPr dirty="0" smtClean="0" sz="3200" spc="-15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tur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s,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such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 con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iti</a:t>
            </a:r>
            <a:r>
              <a:rPr dirty="0" smtClean="0" sz="3200" spc="-2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l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com</a:t>
            </a:r>
            <a:r>
              <a:rPr dirty="0" smtClean="0" sz="3200" spc="-2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ds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(.IF,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.WHI</a:t>
            </a:r>
            <a:r>
              <a:rPr dirty="0" smtClean="0" sz="3200" spc="-2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E, </a:t>
            </a:r>
            <a:r>
              <a:rPr dirty="0" smtClean="0" sz="3200" spc="-15">
                <a:latin typeface="Arial"/>
                <a:cs typeface="Arial"/>
              </a:rPr>
              <a:t>.</a:t>
            </a:r>
            <a:r>
              <a:rPr dirty="0" smtClean="0" sz="3200" spc="0">
                <a:latin typeface="Arial"/>
                <a:cs typeface="Arial"/>
              </a:rPr>
              <a:t>REPE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T,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c.)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355600" marR="62293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ine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5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sem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ler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es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t 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clude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con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iti</a:t>
            </a:r>
            <a:r>
              <a:rPr dirty="0" smtClean="0" sz="3200" spc="-2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l co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from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MAS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469900">
              <a:lnSpc>
                <a:spcPct val="100000"/>
              </a:lnSpc>
            </a:pPr>
            <a:r>
              <a:rPr dirty="0" smtClean="0" sz="2800" spc="-2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dirty="0" smtClean="0" sz="2800" spc="-8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nor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d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15">
                <a:latin typeface="Arial"/>
                <a:cs typeface="Arial"/>
              </a:rPr>
              <a:t>es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it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in</a:t>
            </a:r>
            <a:r>
              <a:rPr dirty="0" smtClean="0" sz="2800" spc="-10">
                <a:latin typeface="Arial"/>
                <a:cs typeface="Arial"/>
              </a:rPr>
              <a:t>c</a:t>
            </a:r>
            <a:r>
              <a:rPr dirty="0" smtClean="0" sz="2800" spc="-15">
                <a:latin typeface="Arial"/>
                <a:cs typeface="Arial"/>
              </a:rPr>
              <a:t>lu</a:t>
            </a:r>
            <a:r>
              <a:rPr dirty="0" smtClean="0" sz="2800" spc="-15">
                <a:latin typeface="Arial"/>
                <a:cs typeface="Arial"/>
              </a:rPr>
              <a:t>d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10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the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25">
                <a:latin typeface="Arial"/>
                <a:cs typeface="Arial"/>
              </a:rPr>
              <a:t>M</a:t>
            </a:r>
            <a:r>
              <a:rPr dirty="0" smtClean="0" sz="2800" spc="-30">
                <a:latin typeface="Arial"/>
                <a:cs typeface="Arial"/>
              </a:rPr>
              <a:t>A</a:t>
            </a:r>
            <a:r>
              <a:rPr dirty="0" smtClean="0" sz="2800" spc="-25">
                <a:latin typeface="Arial"/>
                <a:cs typeface="Arial"/>
              </a:rPr>
              <a:t>C</a:t>
            </a:r>
            <a:r>
              <a:rPr dirty="0" smtClean="0" sz="2800" spc="-35">
                <a:latin typeface="Arial"/>
                <a:cs typeface="Arial"/>
              </a:rPr>
              <a:t>R</a:t>
            </a:r>
            <a:r>
              <a:rPr dirty="0" smtClean="0" sz="2800" spc="-25">
                <a:latin typeface="Arial"/>
                <a:cs typeface="Arial"/>
              </a:rPr>
              <a:t>O</a:t>
            </a:r>
            <a:r>
              <a:rPr dirty="0" smtClean="0" sz="2800" spc="1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fe</a:t>
            </a:r>
            <a:r>
              <a:rPr dirty="0" smtClean="0" sz="2800" spc="-15">
                <a:latin typeface="Arial"/>
                <a:cs typeface="Arial"/>
              </a:rPr>
              <a:t>a</a:t>
            </a:r>
            <a:r>
              <a:rPr dirty="0" smtClean="0" sz="2800" spc="-15">
                <a:latin typeface="Arial"/>
                <a:cs typeface="Arial"/>
              </a:rPr>
              <a:t>tu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f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20">
                <a:latin typeface="Arial"/>
                <a:cs typeface="Arial"/>
              </a:rPr>
              <a:t>und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dirty="0" smtClean="0" sz="2800" spc="-15">
                <a:latin typeface="Arial"/>
                <a:cs typeface="Arial"/>
              </a:rPr>
              <a:t>in</a:t>
            </a:r>
            <a:r>
              <a:rPr dirty="0" smtClean="0" sz="2800" spc="-1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t</a:t>
            </a:r>
            <a:r>
              <a:rPr dirty="0" smtClean="0" sz="2800" spc="-15">
                <a:latin typeface="Arial"/>
                <a:cs typeface="Arial"/>
              </a:rPr>
              <a:t>h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as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20">
                <a:latin typeface="Arial"/>
                <a:cs typeface="Arial"/>
              </a:rPr>
              <a:t>em</a:t>
            </a:r>
            <a:r>
              <a:rPr dirty="0" smtClean="0" sz="2800" spc="-15">
                <a:latin typeface="Arial"/>
                <a:cs typeface="Arial"/>
              </a:rPr>
              <a:t>b</a:t>
            </a:r>
            <a:r>
              <a:rPr dirty="0" smtClean="0" sz="2800" spc="-10">
                <a:latin typeface="Arial"/>
                <a:cs typeface="Arial"/>
              </a:rPr>
              <a:t>l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0">
                <a:latin typeface="Arial"/>
                <a:cs typeface="Arial"/>
              </a:rPr>
              <a:t>r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Data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al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ocat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with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nl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5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sem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ler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dirty="0" smtClean="0" sz="3200">
                <a:latin typeface="Arial"/>
                <a:cs typeface="Arial"/>
              </a:rPr>
              <a:t>h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by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18745">
              <a:lnSpc>
                <a:spcPts val="4760"/>
              </a:lnSpc>
            </a:pPr>
            <a:r>
              <a:rPr dirty="0" smtClean="0" sz="4000" spc="-25" b="1">
                <a:latin typeface="Arial"/>
                <a:cs typeface="Arial"/>
              </a:rPr>
              <a:t>Using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30" b="1">
                <a:latin typeface="Arial"/>
                <a:cs typeface="Arial"/>
              </a:rPr>
              <a:t>Ch</a:t>
            </a:r>
            <a:r>
              <a:rPr dirty="0" smtClean="0" sz="4000" spc="-40" b="1">
                <a:latin typeface="Arial"/>
                <a:cs typeface="Arial"/>
              </a:rPr>
              <a:t>a</a:t>
            </a:r>
            <a:r>
              <a:rPr dirty="0" smtClean="0" sz="4000" spc="-20" b="1">
                <a:latin typeface="Arial"/>
                <a:cs typeface="Arial"/>
              </a:rPr>
              <a:t>racter</a:t>
            </a:r>
            <a:r>
              <a:rPr dirty="0" smtClean="0" sz="4000" spc="40" b="1">
                <a:latin typeface="Arial"/>
                <a:cs typeface="Arial"/>
              </a:rPr>
              <a:t> </a:t>
            </a:r>
            <a:r>
              <a:rPr dirty="0" smtClean="0" sz="4000" spc="-20" b="1">
                <a:latin typeface="Arial"/>
                <a:cs typeface="Arial"/>
              </a:rPr>
              <a:t>Strings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601710" cy="4446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Exa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7</a:t>
            </a:r>
            <a:r>
              <a:rPr dirty="0" smtClean="0" sz="3200" spc="-5">
                <a:latin typeface="Arial"/>
                <a:cs typeface="Arial"/>
              </a:rPr>
              <a:t>–</a:t>
            </a:r>
            <a:r>
              <a:rPr dirty="0" smtClean="0" sz="3200" spc="0">
                <a:latin typeface="Arial"/>
                <a:cs typeface="Arial"/>
              </a:rPr>
              <a:t>3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il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ustr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sim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ro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ram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0">
                <a:latin typeface="Arial"/>
                <a:cs typeface="Arial"/>
              </a:rPr>
              <a:t> uses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 ch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racter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string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fi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ed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with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 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 disp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ays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it so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 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ach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word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listed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 sep</a:t>
            </a:r>
            <a:r>
              <a:rPr dirty="0" smtClean="0" sz="3200" spc="-2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ra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756285" marR="1258570" indent="-287020">
              <a:lnSpc>
                <a:spcPct val="100000"/>
              </a:lnSpc>
            </a:pPr>
            <a:r>
              <a:rPr dirty="0" smtClean="0" sz="2800" spc="-2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dirty="0" smtClean="0" sz="2800" spc="-75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n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10">
                <a:latin typeface="Arial"/>
                <a:cs typeface="Arial"/>
              </a:rPr>
              <a:t>ti</a:t>
            </a:r>
            <a:r>
              <a:rPr dirty="0" smtClean="0" sz="2800" spc="-10">
                <a:latin typeface="Arial"/>
                <a:cs typeface="Arial"/>
              </a:rPr>
              <a:t>c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t</a:t>
            </a:r>
            <a:r>
              <a:rPr dirty="0" smtClean="0" sz="2800" spc="-20">
                <a:latin typeface="Arial"/>
                <a:cs typeface="Arial"/>
              </a:rPr>
              <a:t>he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b</a:t>
            </a:r>
            <a:r>
              <a:rPr dirty="0" smtClean="0" sz="2800" spc="-5">
                <a:latin typeface="Arial"/>
                <a:cs typeface="Arial"/>
              </a:rPr>
              <a:t>l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-15">
                <a:latin typeface="Arial"/>
                <a:cs typeface="Arial"/>
              </a:rPr>
              <a:t>n</a:t>
            </a:r>
            <a:r>
              <a:rPr dirty="0" smtClean="0" sz="2800" spc="-20">
                <a:latin typeface="Arial"/>
                <a:cs typeface="Arial"/>
              </a:rPr>
              <a:t>d</a:t>
            </a:r>
            <a:r>
              <a:rPr dirty="0" smtClean="0" sz="2800" spc="1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of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b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15">
                <a:latin typeface="Arial"/>
                <a:cs typeface="Arial"/>
              </a:rPr>
              <a:t>th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2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t</a:t>
            </a:r>
            <a:r>
              <a:rPr dirty="0" smtClean="0" sz="2800" spc="-15">
                <a:latin typeface="Arial"/>
                <a:cs typeface="Arial"/>
              </a:rPr>
              <a:t>at</a:t>
            </a:r>
            <a:r>
              <a:rPr dirty="0" smtClean="0" sz="2800" spc="-10">
                <a:latin typeface="Arial"/>
                <a:cs typeface="Arial"/>
              </a:rPr>
              <a:t>e</a:t>
            </a:r>
            <a:r>
              <a:rPr dirty="0" smtClean="0" sz="2800" spc="-20">
                <a:latin typeface="Arial"/>
                <a:cs typeface="Arial"/>
              </a:rPr>
              <a:t>me</a:t>
            </a:r>
            <a:r>
              <a:rPr dirty="0" smtClean="0" sz="2800" spc="-15">
                <a:latin typeface="Arial"/>
                <a:cs typeface="Arial"/>
              </a:rPr>
              <a:t>n</a:t>
            </a:r>
            <a:r>
              <a:rPr dirty="0" smtClean="0" sz="2800" spc="-15">
                <a:latin typeface="Arial"/>
                <a:cs typeface="Arial"/>
              </a:rPr>
              <a:t>ts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a</a:t>
            </a:r>
            <a:r>
              <a:rPr dirty="0" smtClean="0" sz="2800" spc="-15">
                <a:latin typeface="Arial"/>
                <a:cs typeface="Arial"/>
              </a:rPr>
              <a:t>n</a:t>
            </a:r>
            <a:r>
              <a:rPr dirty="0" smtClean="0" sz="2800" spc="-20">
                <a:latin typeface="Arial"/>
                <a:cs typeface="Arial"/>
              </a:rPr>
              <a:t>d</a:t>
            </a:r>
            <a:r>
              <a:rPr dirty="0" smtClean="0" sz="2800" spc="-15">
                <a:latin typeface="Arial"/>
                <a:cs typeface="Arial"/>
              </a:rPr>
              <a:t> a</a:t>
            </a:r>
            <a:r>
              <a:rPr dirty="0" smtClean="0" sz="2800" spc="-10">
                <a:latin typeface="Arial"/>
                <a:cs typeface="Arial"/>
              </a:rPr>
              <a:t>s</a:t>
            </a:r>
            <a:r>
              <a:rPr dirty="0" smtClean="0" sz="2800" spc="-15">
                <a:latin typeface="Arial"/>
                <a:cs typeface="Arial"/>
              </a:rPr>
              <a:t>s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5">
                <a:latin typeface="Arial"/>
                <a:cs typeface="Arial"/>
              </a:rPr>
              <a:t>mbly</a:t>
            </a:r>
            <a:r>
              <a:rPr dirty="0" smtClean="0" sz="2800" spc="10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l</a:t>
            </a:r>
            <a:r>
              <a:rPr dirty="0" smtClean="0" sz="2800" spc="-15">
                <a:latin typeface="Arial"/>
                <a:cs typeface="Arial"/>
              </a:rPr>
              <a:t>a</a:t>
            </a:r>
            <a:r>
              <a:rPr dirty="0" smtClean="0" sz="2800" spc="-20">
                <a:latin typeface="Arial"/>
                <a:cs typeface="Arial"/>
              </a:rPr>
              <a:t>n</a:t>
            </a:r>
            <a:r>
              <a:rPr dirty="0" smtClean="0" sz="2800" spc="-15">
                <a:latin typeface="Arial"/>
                <a:cs typeface="Arial"/>
              </a:rPr>
              <a:t>g</a:t>
            </a:r>
            <a:r>
              <a:rPr dirty="0" smtClean="0" sz="2800" spc="-20">
                <a:latin typeface="Arial"/>
                <a:cs typeface="Arial"/>
              </a:rPr>
              <a:t>u</a:t>
            </a:r>
            <a:r>
              <a:rPr dirty="0" smtClean="0" sz="2800" spc="-15">
                <a:latin typeface="Arial"/>
                <a:cs typeface="Arial"/>
              </a:rPr>
              <a:t>a</a:t>
            </a:r>
            <a:r>
              <a:rPr dirty="0" smtClean="0" sz="2800" spc="-20">
                <a:latin typeface="Arial"/>
                <a:cs typeface="Arial"/>
              </a:rPr>
              <a:t>ge</a:t>
            </a:r>
            <a:r>
              <a:rPr dirty="0" smtClean="0" sz="2800" spc="1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t</a:t>
            </a:r>
            <a:r>
              <a:rPr dirty="0" smtClean="0" sz="2800" spc="-15">
                <a:latin typeface="Arial"/>
                <a:cs typeface="Arial"/>
              </a:rPr>
              <a:t>at</a:t>
            </a:r>
            <a:r>
              <a:rPr dirty="0" smtClean="0" sz="2800" spc="-10">
                <a:latin typeface="Arial"/>
                <a:cs typeface="Arial"/>
              </a:rPr>
              <a:t>e</a:t>
            </a:r>
            <a:r>
              <a:rPr dirty="0" smtClean="0" sz="2800" spc="-20">
                <a:latin typeface="Arial"/>
                <a:cs typeface="Arial"/>
              </a:rPr>
              <a:t>me</a:t>
            </a:r>
            <a:r>
              <a:rPr dirty="0" smtClean="0" sz="2800" spc="-15">
                <a:latin typeface="Arial"/>
                <a:cs typeface="Arial"/>
              </a:rPr>
              <a:t>n</a:t>
            </a:r>
            <a:r>
              <a:rPr dirty="0" smtClean="0" sz="2800" spc="-15">
                <a:latin typeface="Arial"/>
                <a:cs typeface="Arial"/>
              </a:rPr>
              <a:t>ts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3"/>
              </a:spcBef>
            </a:pPr>
            <a:endParaRPr sz="750"/>
          </a:p>
          <a:p>
            <a:pPr marL="355600" marR="21653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WHI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E st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nt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0">
                <a:latin typeface="Arial"/>
                <a:cs typeface="Arial"/>
              </a:rPr>
              <a:t> 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 co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til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ll (</a:t>
            </a:r>
            <a:r>
              <a:rPr dirty="0" smtClean="0" sz="3200" spc="-10">
                <a:latin typeface="Arial"/>
                <a:cs typeface="Arial"/>
              </a:rPr>
              <a:t>00</a:t>
            </a:r>
            <a:r>
              <a:rPr dirty="0" smtClean="0" sz="3200" spc="0">
                <a:latin typeface="Arial"/>
                <a:cs typeface="Arial"/>
              </a:rPr>
              <a:t>H)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</a:t>
            </a:r>
            <a:r>
              <a:rPr dirty="0" smtClean="0" sz="3200" spc="0">
                <a:latin typeface="Arial"/>
                <a:cs typeface="Arial"/>
              </a:rPr>
              <a:t> discovered</a:t>
            </a:r>
            <a:r>
              <a:rPr dirty="0" smtClean="0" sz="3200" spc="-5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 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f 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charact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strin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7745095" cy="20561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For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ch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space,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disp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ays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endParaRPr sz="3200">
              <a:latin typeface="Arial"/>
              <a:cs typeface="Arial"/>
            </a:endParaRPr>
          </a:p>
          <a:p>
            <a:pPr algn="ctr" marR="33528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carri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ge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ur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/l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ed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com</a:t>
            </a:r>
            <a:r>
              <a:rPr dirty="0" smtClean="0" sz="3200" spc="-2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3"/>
              </a:spcBef>
            </a:pPr>
            <a:endParaRPr sz="900"/>
          </a:p>
          <a:p>
            <a:pPr marL="355600" marR="12700" indent="-342900">
              <a:lnSpc>
                <a:spcPts val="3829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 ca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ses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ch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word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string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</a:t>
            </a:r>
            <a:r>
              <a:rPr dirty="0" smtClean="0" sz="3200" spc="0">
                <a:latin typeface="Arial"/>
                <a:cs typeface="Arial"/>
              </a:rPr>
              <a:t> disp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ayed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sep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rate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18745">
              <a:lnSpc>
                <a:spcPts val="4760"/>
              </a:lnSpc>
            </a:pPr>
            <a:r>
              <a:rPr dirty="0" smtClean="0" sz="4000" spc="-25" b="1">
                <a:latin typeface="Arial"/>
                <a:cs typeface="Arial"/>
              </a:rPr>
              <a:t>Using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Data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20" b="1">
                <a:latin typeface="Arial"/>
                <a:cs typeface="Arial"/>
              </a:rPr>
              <a:t>St</a:t>
            </a:r>
            <a:r>
              <a:rPr dirty="0" smtClean="0" sz="4000" spc="-10" b="1">
                <a:latin typeface="Arial"/>
                <a:cs typeface="Arial"/>
              </a:rPr>
              <a:t>r</a:t>
            </a:r>
            <a:r>
              <a:rPr dirty="0" smtClean="0" sz="4000" spc="-25" b="1">
                <a:latin typeface="Arial"/>
                <a:cs typeface="Arial"/>
              </a:rPr>
              <a:t>uctures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735060" cy="51930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Exa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7</a:t>
            </a:r>
            <a:r>
              <a:rPr dirty="0" smtClean="0" sz="3200" spc="-5">
                <a:latin typeface="Arial"/>
                <a:cs typeface="Arial"/>
              </a:rPr>
              <a:t>–</a:t>
            </a:r>
            <a:r>
              <a:rPr dirty="0" smtClean="0" sz="3200" spc="0">
                <a:latin typeface="Arial"/>
                <a:cs typeface="Arial"/>
              </a:rPr>
              <a:t>5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uses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ta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struct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store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s,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es,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 sa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ari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4"/>
              </a:spcBef>
            </a:pPr>
            <a:endParaRPr sz="750"/>
          </a:p>
          <a:p>
            <a:pPr marL="355600" marR="258445" indent="-342900">
              <a:lnSpc>
                <a:spcPct val="100099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It 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 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ispl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ys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ch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tri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 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y 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sing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 few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5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bly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ced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string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ced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disp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ays a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char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cter</a:t>
            </a:r>
            <a:r>
              <a:rPr dirty="0" smtClean="0" sz="3200" spc="0">
                <a:latin typeface="Arial"/>
                <a:cs typeface="Arial"/>
              </a:rPr>
              <a:t> strin</a:t>
            </a:r>
            <a:r>
              <a:rPr dirty="0" smtClean="0" sz="3200" spc="-2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,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no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carri</a:t>
            </a:r>
            <a:r>
              <a:rPr dirty="0" smtClean="0" sz="3200" spc="-2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ge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ur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/l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ed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ti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 is disp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aye</a:t>
            </a:r>
            <a:r>
              <a:rPr dirty="0" smtClean="0" sz="3200" spc="-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—</a:t>
            </a:r>
            <a:r>
              <a:rPr dirty="0" smtClean="0" sz="3200" spc="0">
                <a:latin typeface="Arial"/>
                <a:cs typeface="Arial"/>
              </a:rPr>
              <a:t>inst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,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space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disp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aye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Crlf 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roced</a:t>
            </a:r>
            <a:r>
              <a:rPr dirty="0" smtClean="0" sz="3200" spc="-2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disp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ays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 carri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ge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re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ur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/l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ed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ti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469900">
              <a:lnSpc>
                <a:spcPts val="3329"/>
              </a:lnSpc>
            </a:pPr>
            <a:r>
              <a:rPr dirty="0" smtClean="0" sz="2800" spc="-2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dirty="0" smtClean="0" sz="2800" spc="-75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the</a:t>
            </a:r>
            <a:r>
              <a:rPr dirty="0" smtClean="0" sz="2800" spc="10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Numb</a:t>
            </a:r>
            <a:r>
              <a:rPr dirty="0" smtClean="0" sz="2800" spc="1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p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20">
                <a:latin typeface="Arial"/>
                <a:cs typeface="Arial"/>
              </a:rPr>
              <a:t>o</a:t>
            </a:r>
            <a:r>
              <a:rPr dirty="0" smtClean="0" sz="2800" spc="-10">
                <a:latin typeface="Arial"/>
                <a:cs typeface="Arial"/>
              </a:rPr>
              <a:t>c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-15">
                <a:latin typeface="Arial"/>
                <a:cs typeface="Arial"/>
              </a:rPr>
              <a:t>d</a:t>
            </a:r>
            <a:r>
              <a:rPr dirty="0" smtClean="0" sz="2800" spc="-20">
                <a:latin typeface="Arial"/>
                <a:cs typeface="Arial"/>
              </a:rPr>
              <a:t>u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1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d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15">
                <a:latin typeface="Arial"/>
                <a:cs typeface="Arial"/>
              </a:rPr>
              <a:t>s</a:t>
            </a:r>
            <a:r>
              <a:rPr dirty="0" smtClean="0" sz="2800" spc="-15">
                <a:latin typeface="Arial"/>
                <a:cs typeface="Arial"/>
              </a:rPr>
              <a:t>p</a:t>
            </a:r>
            <a:r>
              <a:rPr dirty="0" smtClean="0" sz="2800" spc="-10">
                <a:latin typeface="Arial"/>
                <a:cs typeface="Arial"/>
              </a:rPr>
              <a:t>l</a:t>
            </a:r>
            <a:r>
              <a:rPr dirty="0" smtClean="0" sz="2800" spc="-15">
                <a:latin typeface="Arial"/>
                <a:cs typeface="Arial"/>
              </a:rPr>
              <a:t>a</a:t>
            </a:r>
            <a:r>
              <a:rPr dirty="0" smtClean="0" sz="2800" spc="-15">
                <a:latin typeface="Arial"/>
                <a:cs typeface="Arial"/>
              </a:rPr>
              <a:t>ys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the</a:t>
            </a:r>
            <a:r>
              <a:rPr dirty="0" smtClean="0" sz="2800" spc="10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i</a:t>
            </a:r>
            <a:r>
              <a:rPr dirty="0" smtClean="0" sz="2800" spc="-15">
                <a:latin typeface="Arial"/>
                <a:cs typeface="Arial"/>
              </a:rPr>
              <a:t>n</a:t>
            </a:r>
            <a:r>
              <a:rPr dirty="0" smtClean="0" sz="2800" spc="-15">
                <a:latin typeface="Arial"/>
                <a:cs typeface="Arial"/>
              </a:rPr>
              <a:t>te</a:t>
            </a:r>
            <a:r>
              <a:rPr dirty="0" smtClean="0" sz="2800" spc="-10">
                <a:latin typeface="Arial"/>
                <a:cs typeface="Arial"/>
              </a:rPr>
              <a:t>g</a:t>
            </a:r>
            <a:r>
              <a:rPr dirty="0" smtClean="0" sz="2800" spc="-15">
                <a:latin typeface="Arial"/>
                <a:cs typeface="Arial"/>
              </a:rPr>
              <a:t>er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18745">
              <a:lnSpc>
                <a:spcPct val="100000"/>
              </a:lnSpc>
            </a:pPr>
            <a:r>
              <a:rPr dirty="0" smtClean="0" sz="4000" spc="-30" b="1">
                <a:latin typeface="Arial"/>
                <a:cs typeface="Arial"/>
              </a:rPr>
              <a:t>An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30" b="1">
                <a:latin typeface="Arial"/>
                <a:cs typeface="Arial"/>
              </a:rPr>
              <a:t>Exam</a:t>
            </a:r>
            <a:r>
              <a:rPr dirty="0" smtClean="0" sz="4000" spc="-45" b="1">
                <a:latin typeface="Arial"/>
                <a:cs typeface="Arial"/>
              </a:rPr>
              <a:t>p</a:t>
            </a:r>
            <a:r>
              <a:rPr dirty="0" smtClean="0" sz="4000" spc="-20" b="1">
                <a:latin typeface="Arial"/>
                <a:cs typeface="Arial"/>
              </a:rPr>
              <a:t>le</a:t>
            </a:r>
            <a:r>
              <a:rPr dirty="0" smtClean="0" sz="4000" spc="25" b="1">
                <a:latin typeface="Arial"/>
                <a:cs typeface="Arial"/>
              </a:rPr>
              <a:t> </a:t>
            </a:r>
            <a:r>
              <a:rPr dirty="0" smtClean="0" sz="4000" spc="-20" b="1">
                <a:latin typeface="Arial"/>
                <a:cs typeface="Arial"/>
              </a:rPr>
              <a:t>of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a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Mixe</a:t>
            </a:r>
            <a:r>
              <a:rPr dirty="0" smtClean="0" sz="4000" spc="-20" b="1">
                <a:latin typeface="Arial"/>
                <a:cs typeface="Arial"/>
              </a:rPr>
              <a:t>d</a:t>
            </a:r>
            <a:r>
              <a:rPr dirty="0" smtClean="0" sz="4000" spc="-20" b="1">
                <a:latin typeface="Arial"/>
                <a:cs typeface="Arial"/>
              </a:rPr>
              <a:t>-La</a:t>
            </a:r>
            <a:r>
              <a:rPr dirty="0" smtClean="0" sz="4000" spc="-40" b="1">
                <a:latin typeface="Arial"/>
                <a:cs typeface="Arial"/>
              </a:rPr>
              <a:t>n</a:t>
            </a:r>
            <a:r>
              <a:rPr dirty="0" smtClean="0" sz="4000" spc="-25" b="1">
                <a:latin typeface="Arial"/>
                <a:cs typeface="Arial"/>
              </a:rPr>
              <a:t>gu</a:t>
            </a:r>
            <a:r>
              <a:rPr dirty="0" smtClean="0" sz="4000" spc="-40" b="1">
                <a:latin typeface="Arial"/>
                <a:cs typeface="Arial"/>
              </a:rPr>
              <a:t>a</a:t>
            </a:r>
            <a:r>
              <a:rPr dirty="0" smtClean="0" sz="4000" spc="-25" b="1">
                <a:latin typeface="Arial"/>
                <a:cs typeface="Arial"/>
              </a:rPr>
              <a:t>ge</a:t>
            </a:r>
            <a:endParaRPr sz="4000">
              <a:latin typeface="Arial"/>
              <a:cs typeface="Arial"/>
            </a:endParaRPr>
          </a:p>
          <a:p>
            <a:pPr marL="118745">
              <a:lnSpc>
                <a:spcPts val="4760"/>
              </a:lnSpc>
            </a:pPr>
            <a:r>
              <a:rPr dirty="0" smtClean="0" sz="4000" spc="-25" b="1">
                <a:latin typeface="Arial"/>
                <a:cs typeface="Arial"/>
              </a:rPr>
              <a:t>Pro</a:t>
            </a:r>
            <a:r>
              <a:rPr dirty="0" smtClean="0" sz="4000" spc="-40" b="1">
                <a:latin typeface="Arial"/>
                <a:cs typeface="Arial"/>
              </a:rPr>
              <a:t>g</a:t>
            </a:r>
            <a:r>
              <a:rPr dirty="0" smtClean="0" sz="4000" spc="-25" b="1">
                <a:latin typeface="Arial"/>
                <a:cs typeface="Arial"/>
              </a:rPr>
              <a:t>ram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1632965"/>
            <a:ext cx="8714105" cy="4581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236854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Exam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7</a:t>
            </a:r>
            <a:r>
              <a:rPr dirty="0" smtClean="0" sz="3200" spc="-5">
                <a:latin typeface="Arial"/>
                <a:cs typeface="Arial"/>
              </a:rPr>
              <a:t>–</a:t>
            </a:r>
            <a:r>
              <a:rPr dirty="0" smtClean="0" sz="3200" spc="0">
                <a:latin typeface="Arial"/>
                <a:cs typeface="Arial"/>
              </a:rPr>
              <a:t>6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shows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 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can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do</a:t>
            </a:r>
            <a:r>
              <a:rPr dirty="0" smtClean="0" sz="3200" spc="0">
                <a:latin typeface="Arial"/>
                <a:cs typeface="Arial"/>
              </a:rPr>
              <a:t> some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er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ti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ssem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ge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nd</a:t>
            </a:r>
            <a:r>
              <a:rPr dirty="0" smtClean="0" sz="3200" spc="0">
                <a:latin typeface="Arial"/>
                <a:cs typeface="Arial"/>
              </a:rPr>
              <a:t> some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 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assemb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ort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s 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f 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are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Dispn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ced</a:t>
            </a:r>
            <a:r>
              <a:rPr dirty="0" smtClean="0" sz="3200" spc="-2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spl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ys</a:t>
            </a:r>
            <a:r>
              <a:rPr dirty="0" smtClean="0" sz="3200" spc="0">
                <a:latin typeface="Arial"/>
                <a:cs typeface="Arial"/>
              </a:rPr>
              <a:t> an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te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er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 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um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ced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re,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which</a:t>
            </a:r>
            <a:r>
              <a:rPr dirty="0" smtClean="0" sz="3200" spc="0">
                <a:latin typeface="Arial"/>
                <a:cs typeface="Arial"/>
              </a:rPr>
              <a:t> re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ds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er.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kes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no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ect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or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dirty="0" smtClean="0" sz="3200">
                <a:latin typeface="Arial"/>
                <a:cs typeface="Arial"/>
              </a:rPr>
              <a:t>correct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errors.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1044" y="6285941"/>
            <a:ext cx="4009390" cy="1562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endParaRPr sz="8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54939" y="122046"/>
            <a:ext cx="8765540" cy="12147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143635" algn="l"/>
              </a:tabLst>
            </a:pPr>
            <a:r>
              <a:rPr dirty="0" smtClean="0" sz="4000" spc="-30" b="1">
                <a:latin typeface="Arial"/>
                <a:cs typeface="Arial"/>
              </a:rPr>
              <a:t>7</a:t>
            </a:r>
            <a:r>
              <a:rPr dirty="0" smtClean="0" sz="4000" spc="-30" b="1">
                <a:latin typeface="Arial"/>
                <a:cs typeface="Arial"/>
              </a:rPr>
              <a:t>–</a:t>
            </a:r>
            <a:r>
              <a:rPr dirty="0" smtClean="0" sz="4000" spc="-25" b="1">
                <a:latin typeface="Arial"/>
                <a:cs typeface="Arial"/>
              </a:rPr>
              <a:t>2</a:t>
            </a:r>
            <a:r>
              <a:rPr dirty="0" smtClean="0" sz="4000" spc="-25" b="1">
                <a:latin typeface="Arial"/>
                <a:cs typeface="Arial"/>
              </a:rPr>
              <a:t>	</a:t>
            </a:r>
            <a:r>
              <a:rPr dirty="0" smtClean="0" sz="4000" spc="-30" b="1">
                <a:latin typeface="Arial"/>
                <a:cs typeface="Arial"/>
              </a:rPr>
              <a:t>USING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30" b="1">
                <a:latin typeface="Arial"/>
                <a:cs typeface="Arial"/>
              </a:rPr>
              <a:t>ASSEMB</a:t>
            </a:r>
            <a:r>
              <a:rPr dirty="0" smtClean="0" sz="4000" spc="-45" b="1">
                <a:latin typeface="Arial"/>
                <a:cs typeface="Arial"/>
              </a:rPr>
              <a:t>L</a:t>
            </a:r>
            <a:r>
              <a:rPr dirty="0" smtClean="0" sz="4000" spc="-30" b="1">
                <a:latin typeface="Arial"/>
                <a:cs typeface="Arial"/>
              </a:rPr>
              <a:t>Y</a:t>
            </a:r>
            <a:r>
              <a:rPr dirty="0" smtClean="0" sz="4000" spc="10" b="1">
                <a:latin typeface="Arial"/>
                <a:cs typeface="Arial"/>
              </a:rPr>
              <a:t> </a:t>
            </a:r>
            <a:r>
              <a:rPr dirty="0" smtClean="0" sz="4000" spc="-30" b="1">
                <a:latin typeface="Arial"/>
                <a:cs typeface="Arial"/>
              </a:rPr>
              <a:t>LA</a:t>
            </a:r>
            <a:r>
              <a:rPr dirty="0" smtClean="0" sz="4000" spc="-50" b="1">
                <a:latin typeface="Arial"/>
                <a:cs typeface="Arial"/>
              </a:rPr>
              <a:t>N</a:t>
            </a:r>
            <a:r>
              <a:rPr dirty="0" smtClean="0" sz="4000" spc="-30" b="1">
                <a:latin typeface="Arial"/>
                <a:cs typeface="Arial"/>
              </a:rPr>
              <a:t>GUA</a:t>
            </a:r>
            <a:r>
              <a:rPr dirty="0" smtClean="0" sz="4000" spc="-50" b="1">
                <a:latin typeface="Arial"/>
                <a:cs typeface="Arial"/>
              </a:rPr>
              <a:t>G</a:t>
            </a:r>
            <a:r>
              <a:rPr dirty="0" smtClean="0" sz="4000" spc="-30" b="1">
                <a:latin typeface="Arial"/>
                <a:cs typeface="Arial"/>
              </a:rPr>
              <a:t>E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ts val="4760"/>
              </a:lnSpc>
            </a:pPr>
            <a:r>
              <a:rPr dirty="0" smtClean="0" sz="4000" spc="-30" b="1">
                <a:latin typeface="Arial"/>
                <a:cs typeface="Arial"/>
              </a:rPr>
              <a:t>WITH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VISU</a:t>
            </a:r>
            <a:r>
              <a:rPr dirty="0" smtClean="0" sz="4000" spc="-50" b="1">
                <a:latin typeface="Arial"/>
                <a:cs typeface="Arial"/>
              </a:rPr>
              <a:t>A</a:t>
            </a:r>
            <a:r>
              <a:rPr dirty="0" smtClean="0" sz="4000" spc="-25" b="1">
                <a:latin typeface="Arial"/>
                <a:cs typeface="Arial"/>
              </a:rPr>
              <a:t>L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C/C</a:t>
            </a:r>
            <a:r>
              <a:rPr dirty="0" smtClean="0" sz="4000" spc="-45" b="1">
                <a:latin typeface="Arial"/>
                <a:cs typeface="Arial"/>
              </a:rPr>
              <a:t>+</a:t>
            </a:r>
            <a:r>
              <a:rPr dirty="0" smtClean="0" sz="4000" spc="-25" b="1">
                <a:latin typeface="Arial"/>
                <a:cs typeface="Arial"/>
              </a:rPr>
              <a:t>+</a:t>
            </a:r>
            <a:r>
              <a:rPr dirty="0" smtClean="0" sz="4000" spc="25" b="1">
                <a:latin typeface="Arial"/>
                <a:cs typeface="Arial"/>
              </a:rPr>
              <a:t> </a:t>
            </a:r>
            <a:r>
              <a:rPr dirty="0" smtClean="0" sz="4000" spc="-30" b="1">
                <a:latin typeface="Arial"/>
                <a:cs typeface="Arial"/>
              </a:rPr>
              <a:t>FOR</a:t>
            </a:r>
            <a:r>
              <a:rPr dirty="0" smtClean="0" sz="4000" spc="5" b="1">
                <a:latin typeface="Arial"/>
                <a:cs typeface="Arial"/>
              </a:rPr>
              <a:t> </a:t>
            </a:r>
            <a:r>
              <a:rPr dirty="0" smtClean="0" sz="4000" spc="-30" b="1">
                <a:latin typeface="Arial"/>
                <a:cs typeface="Arial"/>
              </a:rPr>
              <a:t>32</a:t>
            </a:r>
            <a:r>
              <a:rPr dirty="0" smtClean="0" sz="4000" spc="-20" b="1">
                <a:latin typeface="Arial"/>
                <a:cs typeface="Arial"/>
              </a:rPr>
              <a:t>-BIT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1044" y="6423914"/>
            <a:ext cx="3693795" cy="414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endParaRPr sz="850">
              <a:latin typeface="Arial"/>
              <a:cs typeface="Arial"/>
            </a:endParaRPr>
          </a:p>
          <a:p>
            <a:pPr marL="12700" marR="732155" indent="0">
              <a:lnSpc>
                <a:spcPts val="1080"/>
              </a:lnSpc>
              <a:spcBef>
                <a:spcPts val="20"/>
              </a:spcBef>
            </a:pP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r>
              <a:rPr dirty="0" smtClean="0" sz="900" spc="0">
                <a:latin typeface="Arial"/>
                <a:cs typeface="Arial"/>
              </a:rPr>
              <a:t> 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4939" y="1341501"/>
            <a:ext cx="8648700" cy="4581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4845685">
              <a:lnSpc>
                <a:spcPct val="100000"/>
              </a:lnSpc>
            </a:pPr>
            <a:r>
              <a:rPr dirty="0" smtClean="0" sz="4000" spc="-30" b="1">
                <a:latin typeface="Arial"/>
                <a:cs typeface="Arial"/>
              </a:rPr>
              <a:t>APP</a:t>
            </a:r>
            <a:r>
              <a:rPr dirty="0" smtClean="0" sz="4000" spc="-40" b="1">
                <a:latin typeface="Arial"/>
                <a:cs typeface="Arial"/>
              </a:rPr>
              <a:t>L</a:t>
            </a:r>
            <a:r>
              <a:rPr dirty="0" smtClean="0" sz="4000" spc="-25" b="1">
                <a:latin typeface="Arial"/>
                <a:cs typeface="Arial"/>
              </a:rPr>
              <a:t>ICATIONS</a:t>
            </a:r>
            <a:endParaRPr sz="40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47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461645" marR="5715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461645" algn="l"/>
              </a:tabLst>
            </a:pPr>
            <a:r>
              <a:rPr dirty="0" smtClean="0" sz="3200" spc="-10">
                <a:latin typeface="Arial"/>
                <a:cs typeface="Arial"/>
              </a:rPr>
              <a:t>3</a:t>
            </a:r>
            <a:r>
              <a:rPr dirty="0" smtClean="0" sz="3200" spc="-5">
                <a:latin typeface="Arial"/>
                <a:cs typeface="Arial"/>
              </a:rPr>
              <a:t>2</a:t>
            </a:r>
            <a:r>
              <a:rPr dirty="0" smtClean="0" sz="3200" spc="0">
                <a:latin typeface="Arial"/>
                <a:cs typeface="Arial"/>
              </a:rPr>
              <a:t>-b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t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lica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are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writt</a:t>
            </a:r>
            <a:r>
              <a:rPr dirty="0" smtClean="0" sz="3200" spc="-2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with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icroso</a:t>
            </a:r>
            <a:r>
              <a:rPr dirty="0" smtClean="0" sz="3200" spc="-10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 Visual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C/C++ Express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for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Win</a:t>
            </a:r>
            <a:r>
              <a:rPr dirty="0" smtClean="0" sz="3200" spc="-2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5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1</a:t>
            </a:r>
            <a:r>
              <a:rPr dirty="0" smtClean="0" sz="3200" spc="-5">
                <a:latin typeface="Arial"/>
                <a:cs typeface="Arial"/>
              </a:rPr>
              <a:t>6</a:t>
            </a:r>
            <a:r>
              <a:rPr dirty="0" smtClean="0" sz="3200" spc="0">
                <a:latin typeface="Arial"/>
                <a:cs typeface="Arial"/>
              </a:rPr>
              <a:t>-bit</a:t>
            </a:r>
            <a:r>
              <a:rPr dirty="0" smtClean="0" sz="3200" spc="0">
                <a:latin typeface="Arial"/>
                <a:cs typeface="Arial"/>
              </a:rPr>
              <a:t> a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pl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cati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using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crosoft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C++ for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DOS.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9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46164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461645" algn="l"/>
              </a:tabLst>
            </a:pPr>
            <a:r>
              <a:rPr dirty="0" smtClean="0" sz="3200">
                <a:latin typeface="Arial"/>
                <a:cs typeface="Arial"/>
              </a:rPr>
              <a:t>Visu</a:t>
            </a:r>
            <a:r>
              <a:rPr dirty="0" smtClean="0" sz="3200" spc="-2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l C/C++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Expr</a:t>
            </a:r>
            <a:r>
              <a:rPr dirty="0" smtClean="0" sz="3200" spc="-2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ss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 W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m</a:t>
            </a:r>
            <a:r>
              <a:rPr dirty="0" smtClean="0" sz="3200" spc="-2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re</a:t>
            </a:r>
            <a:endParaRPr sz="3200">
              <a:latin typeface="Arial"/>
              <a:cs typeface="Arial"/>
            </a:endParaRPr>
          </a:p>
          <a:p>
            <a:pPr algn="ctr" marR="4948555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comm</a:t>
            </a:r>
            <a:r>
              <a:rPr dirty="0" smtClean="0" sz="3200" spc="-2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ay.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3"/>
              </a:spcBef>
            </a:pPr>
            <a:endParaRPr sz="900"/>
          </a:p>
          <a:p>
            <a:pPr marL="461645" marR="12700" indent="-342900">
              <a:lnSpc>
                <a:spcPts val="3829"/>
              </a:lnSpc>
              <a:buClr>
                <a:srgbClr val="0D4000"/>
              </a:buClr>
              <a:buFont typeface="Arial"/>
              <a:buChar char="•"/>
              <a:tabLst>
                <a:tab pos="461645" algn="l"/>
              </a:tabLst>
            </a:pPr>
            <a:r>
              <a:rPr dirty="0" smtClean="0" sz="3200">
                <a:latin typeface="Arial"/>
                <a:cs typeface="Arial"/>
              </a:rPr>
              <a:t>Visual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C/C++ Express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can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ot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sily ca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l DOS</a:t>
            </a:r>
            <a:r>
              <a:rPr dirty="0" smtClean="0" sz="3200" spc="0">
                <a:latin typeface="Arial"/>
                <a:cs typeface="Arial"/>
              </a:rPr>
              <a:t> fu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ctio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s such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2</a:t>
            </a:r>
            <a:r>
              <a:rPr dirty="0" smtClean="0" sz="3200" spc="0">
                <a:latin typeface="Arial"/>
                <a:cs typeface="Arial"/>
              </a:rPr>
              <a:t>lH.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72767" y="932688"/>
            <a:ext cx="5998463" cy="1261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1595627" y="2459735"/>
            <a:ext cx="5961888" cy="28666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2313432" y="5614415"/>
            <a:ext cx="1243583" cy="3566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056632" y="5870447"/>
            <a:ext cx="2231136" cy="1005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616202" y="3310128"/>
            <a:ext cx="0" cy="1517904"/>
          </a:xfrm>
          <a:custGeom>
            <a:avLst/>
            <a:gdLst/>
            <a:ahLst/>
            <a:cxnLst/>
            <a:rect l="l" t="t" r="r" b="b"/>
            <a:pathLst>
              <a:path w="0" h="1517904">
                <a:moveTo>
                  <a:pt x="0" y="1517904"/>
                </a:moveTo>
                <a:lnTo>
                  <a:pt x="0" y="0"/>
                </a:lnTo>
              </a:path>
            </a:pathLst>
          </a:custGeom>
          <a:ln w="41148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7173468" y="4128515"/>
            <a:ext cx="0" cy="1549908"/>
          </a:xfrm>
          <a:custGeom>
            <a:avLst/>
            <a:gdLst/>
            <a:ahLst/>
            <a:cxnLst/>
            <a:rect l="l" t="t" r="r" b="b"/>
            <a:pathLst>
              <a:path w="0" h="1549908">
                <a:moveTo>
                  <a:pt x="0" y="1549908"/>
                </a:moveTo>
                <a:lnTo>
                  <a:pt x="0" y="0"/>
                </a:lnTo>
              </a:path>
            </a:pathLst>
          </a:custGeom>
          <a:ln w="27432">
            <a:solidFill>
              <a:srgbClr val="34343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741932" y="5468111"/>
            <a:ext cx="0" cy="480060"/>
          </a:xfrm>
          <a:custGeom>
            <a:avLst/>
            <a:gdLst/>
            <a:ahLst/>
            <a:cxnLst/>
            <a:rect l="l" t="t" r="r" b="b"/>
            <a:pathLst>
              <a:path w="0" h="480060">
                <a:moveTo>
                  <a:pt x="0" y="480060"/>
                </a:moveTo>
                <a:lnTo>
                  <a:pt x="0" y="0"/>
                </a:lnTo>
              </a:path>
            </a:pathLst>
          </a:custGeom>
          <a:ln w="27432">
            <a:solidFill>
              <a:srgbClr val="B8B8B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5989320" y="5438394"/>
            <a:ext cx="502919" cy="0"/>
          </a:xfrm>
          <a:custGeom>
            <a:avLst/>
            <a:gdLst/>
            <a:ahLst/>
            <a:cxnLst/>
            <a:rect l="l" t="t" r="r" b="b"/>
            <a:pathLst>
              <a:path w="502919" h="0">
                <a:moveTo>
                  <a:pt x="0" y="0"/>
                </a:moveTo>
                <a:lnTo>
                  <a:pt x="502919" y="0"/>
                </a:lnTo>
              </a:path>
            </a:pathLst>
          </a:custGeom>
          <a:ln w="13716">
            <a:solidFill>
              <a:srgbClr val="93939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6574535" y="5433821"/>
            <a:ext cx="530352" cy="0"/>
          </a:xfrm>
          <a:custGeom>
            <a:avLst/>
            <a:gdLst/>
            <a:ahLst/>
            <a:cxnLst/>
            <a:rect l="l" t="t" r="r" b="b"/>
            <a:pathLst>
              <a:path w="530352" h="0">
                <a:moveTo>
                  <a:pt x="0" y="0"/>
                </a:moveTo>
                <a:lnTo>
                  <a:pt x="530352" y="0"/>
                </a:lnTo>
              </a:path>
            </a:pathLst>
          </a:custGeom>
          <a:ln w="18288">
            <a:solidFill>
              <a:srgbClr val="A8A8A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709927" y="5925311"/>
            <a:ext cx="603504" cy="0"/>
          </a:xfrm>
          <a:custGeom>
            <a:avLst/>
            <a:gdLst/>
            <a:ahLst/>
            <a:cxnLst/>
            <a:rect l="l" t="t" r="r" b="b"/>
            <a:pathLst>
              <a:path w="603504" h="0">
                <a:moveTo>
                  <a:pt x="0" y="0"/>
                </a:moveTo>
                <a:lnTo>
                  <a:pt x="603504" y="0"/>
                </a:lnTo>
              </a:path>
            </a:pathLst>
          </a:custGeom>
          <a:ln w="13716">
            <a:solidFill>
              <a:srgbClr val="BCBC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538728" y="5932170"/>
            <a:ext cx="1536192" cy="0"/>
          </a:xfrm>
          <a:custGeom>
            <a:avLst/>
            <a:gdLst/>
            <a:ahLst/>
            <a:cxnLst/>
            <a:rect l="l" t="t" r="r" b="b"/>
            <a:pathLst>
              <a:path w="1536192" h="0">
                <a:moveTo>
                  <a:pt x="0" y="0"/>
                </a:moveTo>
                <a:lnTo>
                  <a:pt x="1536192" y="0"/>
                </a:lnTo>
              </a:path>
            </a:pathLst>
          </a:custGeom>
          <a:ln w="32004">
            <a:solidFill>
              <a:srgbClr val="BCBC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687601" y="6247638"/>
            <a:ext cx="8456398" cy="0"/>
          </a:xfrm>
          <a:custGeom>
            <a:avLst/>
            <a:gdLst/>
            <a:ahLst/>
            <a:cxnLst/>
            <a:rect l="l" t="t" r="r" b="b"/>
            <a:pathLst>
              <a:path w="8456398" h="0">
                <a:moveTo>
                  <a:pt x="0" y="0"/>
                </a:moveTo>
                <a:lnTo>
                  <a:pt x="8456398" y="0"/>
                </a:lnTo>
              </a:path>
            </a:pathLst>
          </a:custGeom>
          <a:ln w="32004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0" y="6247638"/>
            <a:ext cx="114769" cy="0"/>
          </a:xfrm>
          <a:custGeom>
            <a:avLst/>
            <a:gdLst/>
            <a:ahLst/>
            <a:cxnLst/>
            <a:rect l="l" t="t" r="r" b="b"/>
            <a:pathLst>
              <a:path w="114769" h="0">
                <a:moveTo>
                  <a:pt x="0" y="0"/>
                </a:moveTo>
                <a:lnTo>
                  <a:pt x="114769" y="0"/>
                </a:lnTo>
              </a:path>
            </a:pathLst>
          </a:custGeom>
          <a:ln w="32004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79908" y="134365"/>
            <a:ext cx="7870190" cy="2774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50" b="1">
                <a:solidFill>
                  <a:srgbClr val="010101"/>
                </a:solidFill>
                <a:latin typeface="Arial"/>
                <a:cs typeface="Arial"/>
              </a:rPr>
              <a:t>Figure</a:t>
            </a:r>
            <a:r>
              <a:rPr dirty="0" smtClean="0" sz="1750" spc="2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175" b="1">
                <a:solidFill>
                  <a:srgbClr val="010101"/>
                </a:solidFill>
                <a:latin typeface="Arial"/>
                <a:cs typeface="Arial"/>
              </a:rPr>
              <a:t>7-1</a:t>
            </a:r>
            <a:r>
              <a:rPr dirty="0" smtClean="0" sz="1750" spc="17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14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25" b="1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dirty="0" smtClean="0" sz="1750" spc="10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80" b="1">
                <a:solidFill>
                  <a:srgbClr val="010101"/>
                </a:solidFill>
                <a:latin typeface="Arial"/>
                <a:cs typeface="Arial"/>
              </a:rPr>
              <a:t>new</a:t>
            </a:r>
            <a:r>
              <a:rPr dirty="0" smtClean="0" sz="1750" spc="13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95" b="1">
                <a:solidFill>
                  <a:srgbClr val="010101"/>
                </a:solidFill>
                <a:latin typeface="Arial"/>
                <a:cs typeface="Arial"/>
              </a:rPr>
              <a:t>project</a:t>
            </a:r>
            <a:r>
              <a:rPr dirty="0" smtClean="0" sz="1750" spc="9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80" b="1">
                <a:solidFill>
                  <a:srgbClr val="010101"/>
                </a:solidFill>
                <a:latin typeface="Arial"/>
                <a:cs typeface="Arial"/>
              </a:rPr>
              <a:t>screen</a:t>
            </a:r>
            <a:r>
              <a:rPr dirty="0" smtClean="0" sz="1750" spc="17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85" b="1">
                <a:solidFill>
                  <a:srgbClr val="010101"/>
                </a:solidFill>
                <a:latin typeface="Arial"/>
                <a:cs typeface="Arial"/>
              </a:rPr>
              <a:t>selection</a:t>
            </a:r>
            <a:r>
              <a:rPr dirty="0" smtClean="0" sz="1750" spc="17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85" b="1">
                <a:solidFill>
                  <a:srgbClr val="010101"/>
                </a:solidFill>
                <a:latin typeface="Arial"/>
                <a:cs typeface="Arial"/>
              </a:rPr>
              <a:t>of</a:t>
            </a:r>
            <a:r>
              <a:rPr dirty="0" smtClean="0" sz="1750" spc="2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35" b="1">
                <a:solidFill>
                  <a:srgbClr val="010101"/>
                </a:solidFill>
                <a:latin typeface="Arial"/>
                <a:cs typeface="Arial"/>
              </a:rPr>
              <a:t>a</a:t>
            </a:r>
            <a:r>
              <a:rPr dirty="0" smtClean="0" sz="1750" spc="-6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10" b="1">
                <a:solidFill>
                  <a:srgbClr val="010101"/>
                </a:solidFill>
                <a:latin typeface="Arial"/>
                <a:cs typeface="Arial"/>
              </a:rPr>
              <a:t>WIN32</a:t>
            </a:r>
            <a:r>
              <a:rPr dirty="0" smtClean="0" sz="1750" spc="18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85" b="1">
                <a:solidFill>
                  <a:srgbClr val="010101"/>
                </a:solidFill>
                <a:latin typeface="Arial"/>
                <a:cs typeface="Arial"/>
              </a:rPr>
              <a:t>console</a:t>
            </a:r>
            <a:r>
              <a:rPr dirty="0" smtClean="0" sz="1750" spc="5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75" b="1">
                <a:solidFill>
                  <a:srgbClr val="010101"/>
                </a:solidFill>
                <a:latin typeface="Arial"/>
                <a:cs typeface="Arial"/>
              </a:rPr>
              <a:t>applicatio</a:t>
            </a:r>
            <a:r>
              <a:rPr dirty="0" smtClean="0" sz="1750" spc="50" b="1">
                <a:solidFill>
                  <a:srgbClr val="010101"/>
                </a:solidFill>
                <a:latin typeface="Arial"/>
                <a:cs typeface="Arial"/>
              </a:rPr>
              <a:t>n</a:t>
            </a:r>
            <a:r>
              <a:rPr dirty="0" smtClean="0" sz="1750" spc="-140" b="1">
                <a:solidFill>
                  <a:srgbClr val="010101"/>
                </a:solidFill>
                <a:latin typeface="Arial"/>
                <a:cs typeface="Arial"/>
              </a:rPr>
              <a:t>.</a:t>
            </a:r>
            <a:endParaRPr sz="175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673182" y="2263154"/>
            <a:ext cx="141503" cy="0"/>
          </a:xfrm>
          <a:custGeom>
            <a:avLst/>
            <a:gdLst/>
            <a:ahLst/>
            <a:cxnLst/>
            <a:rect l="l" t="t" r="r" b="b"/>
            <a:pathLst>
              <a:path w="141503" h="0">
                <a:moveTo>
                  <a:pt x="0" y="0"/>
                </a:moveTo>
                <a:lnTo>
                  <a:pt x="141503" y="0"/>
                </a:lnTo>
              </a:path>
            </a:pathLst>
          </a:custGeom>
          <a:ln w="52038">
            <a:solidFill>
              <a:srgbClr val="70707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875532" y="2263517"/>
            <a:ext cx="51549" cy="0"/>
          </a:xfrm>
          <a:custGeom>
            <a:avLst/>
            <a:gdLst/>
            <a:ahLst/>
            <a:cxnLst/>
            <a:rect l="l" t="t" r="r" b="b"/>
            <a:pathLst>
              <a:path w="51549" h="0">
                <a:moveTo>
                  <a:pt x="0" y="0"/>
                </a:moveTo>
                <a:lnTo>
                  <a:pt x="51549" y="0"/>
                </a:lnTo>
              </a:path>
            </a:pathLst>
          </a:custGeom>
          <a:ln w="51313">
            <a:solidFill>
              <a:srgbClr val="70707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663188" y="2238755"/>
            <a:ext cx="273685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20">
                <a:solidFill>
                  <a:srgbClr val="AAAAAA"/>
                </a:solidFill>
                <a:latin typeface="Times New Roman"/>
                <a:cs typeface="Times New Roman"/>
              </a:rPr>
              <a:t>.</a:t>
            </a:r>
            <a:r>
              <a:rPr dirty="0" smtClean="0" sz="300" spc="20">
                <a:solidFill>
                  <a:srgbClr val="AAAAAA"/>
                </a:solidFill>
                <a:latin typeface="Times New Roman"/>
                <a:cs typeface="Times New Roman"/>
              </a:rPr>
              <a:t>       </a:t>
            </a:r>
            <a:r>
              <a:rPr dirty="0" smtClean="0" sz="300" spc="20">
                <a:solidFill>
                  <a:srgbClr val="AAAAAA"/>
                </a:solidFill>
                <a:latin typeface="Times New Roman"/>
                <a:cs typeface="Times New Roman"/>
              </a:rPr>
              <a:t> </a:t>
            </a:r>
            <a:r>
              <a:rPr dirty="0" smtClean="0" sz="300" spc="25" b="1">
                <a:solidFill>
                  <a:srgbClr val="EBEBEB"/>
                </a:solidFill>
                <a:latin typeface="Times New Roman"/>
                <a:cs typeface="Times New Roman"/>
              </a:rPr>
              <a:t>f</a:t>
            </a:r>
            <a:r>
              <a:rPr dirty="0" smtClean="0" sz="300" spc="15" b="1">
                <a:solidFill>
                  <a:srgbClr val="EBEBEB"/>
                </a:solidFill>
                <a:latin typeface="Times New Roman"/>
                <a:cs typeface="Times New Roman"/>
              </a:rPr>
              <a:t> </a:t>
            </a:r>
            <a:r>
              <a:rPr dirty="0" smtClean="0" sz="300" spc="15" b="1">
                <a:solidFill>
                  <a:srgbClr val="CFCFCF"/>
                </a:solidFill>
                <a:latin typeface="Times New Roman"/>
                <a:cs typeface="Times New Roman"/>
              </a:rPr>
              <a:t>o</a:t>
            </a:r>
            <a:r>
              <a:rPr dirty="0" smtClean="0" sz="300" spc="15" b="1">
                <a:solidFill>
                  <a:srgbClr val="CFCFCF"/>
                </a:solidFill>
                <a:latin typeface="Times New Roman"/>
                <a:cs typeface="Times New Roman"/>
              </a:rPr>
              <a:t>     </a:t>
            </a:r>
            <a:r>
              <a:rPr dirty="0" smtClean="0" sz="300" spc="30" b="1">
                <a:solidFill>
                  <a:srgbClr val="CFCFCF"/>
                </a:solidFill>
                <a:latin typeface="Times New Roman"/>
                <a:cs typeface="Times New Roman"/>
              </a:rPr>
              <a:t> </a:t>
            </a:r>
            <a:r>
              <a:rPr dirty="0" smtClean="0" sz="300" spc="130">
                <a:solidFill>
                  <a:srgbClr val="AAAAAA"/>
                </a:solidFill>
                <a:latin typeface="Times New Roman"/>
                <a:cs typeface="Times New Roman"/>
              </a:rPr>
              <a:t>''</a:t>
            </a:r>
            <a:endParaRPr sz="3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075519" y="2263517"/>
            <a:ext cx="194606" cy="0"/>
          </a:xfrm>
          <a:custGeom>
            <a:avLst/>
            <a:gdLst/>
            <a:ahLst/>
            <a:cxnLst/>
            <a:rect l="l" t="t" r="r" b="b"/>
            <a:pathLst>
              <a:path w="194606" h="0">
                <a:moveTo>
                  <a:pt x="0" y="0"/>
                </a:moveTo>
                <a:lnTo>
                  <a:pt x="194606" y="0"/>
                </a:lnTo>
              </a:path>
            </a:pathLst>
          </a:custGeom>
          <a:ln w="51313">
            <a:solidFill>
              <a:srgbClr val="70707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065523" y="2238755"/>
            <a:ext cx="191135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20">
                <a:solidFill>
                  <a:srgbClr val="AAAAAA"/>
                </a:solidFill>
                <a:latin typeface="Times New Roman"/>
                <a:cs typeface="Times New Roman"/>
              </a:rPr>
              <a:t>.,...</a:t>
            </a:r>
            <a:r>
              <a:rPr dirty="0" smtClean="0" sz="300" spc="20">
                <a:solidFill>
                  <a:srgbClr val="AAAAAA"/>
                </a:solidFill>
                <a:latin typeface="Times New Roman"/>
                <a:cs typeface="Times New Roman"/>
              </a:rPr>
              <a:t> </a:t>
            </a:r>
            <a:r>
              <a:rPr dirty="0" smtClean="0" sz="300" spc="80">
                <a:solidFill>
                  <a:srgbClr val="CFCFCF"/>
                </a:solidFill>
                <a:latin typeface="Times New Roman"/>
                <a:cs typeface="Times New Roman"/>
              </a:rPr>
              <a:t>'""·</a:t>
            </a:r>
            <a:endParaRPr sz="3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405350" y="2263517"/>
            <a:ext cx="54768" cy="0"/>
          </a:xfrm>
          <a:custGeom>
            <a:avLst/>
            <a:gdLst/>
            <a:ahLst/>
            <a:cxnLst/>
            <a:rect l="l" t="t" r="r" b="b"/>
            <a:pathLst>
              <a:path w="54768" h="0">
                <a:moveTo>
                  <a:pt x="0" y="0"/>
                </a:moveTo>
                <a:lnTo>
                  <a:pt x="54768" y="0"/>
                </a:lnTo>
              </a:path>
            </a:pathLst>
          </a:custGeom>
          <a:ln w="51313">
            <a:solidFill>
              <a:srgbClr val="70707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4533328" y="2263517"/>
            <a:ext cx="148647" cy="0"/>
          </a:xfrm>
          <a:custGeom>
            <a:avLst/>
            <a:gdLst/>
            <a:ahLst/>
            <a:cxnLst/>
            <a:rect l="l" t="t" r="r" b="b"/>
            <a:pathLst>
              <a:path w="148647" h="0">
                <a:moveTo>
                  <a:pt x="0" y="0"/>
                </a:moveTo>
                <a:lnTo>
                  <a:pt x="148647" y="0"/>
                </a:lnTo>
              </a:path>
            </a:pathLst>
          </a:custGeom>
          <a:ln w="51313">
            <a:solidFill>
              <a:srgbClr val="70707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4767380" y="2237770"/>
            <a:ext cx="20299" cy="50768"/>
          </a:xfrm>
          <a:custGeom>
            <a:avLst/>
            <a:gdLst/>
            <a:ahLst/>
            <a:cxnLst/>
            <a:rect l="l" t="t" r="r" b="b"/>
            <a:pathLst>
              <a:path w="20299" h="50768">
                <a:moveTo>
                  <a:pt x="0" y="25384"/>
                </a:moveTo>
                <a:lnTo>
                  <a:pt x="20299" y="25384"/>
                </a:lnTo>
              </a:path>
            </a:pathLst>
          </a:custGeom>
          <a:ln w="52038">
            <a:solidFill>
              <a:srgbClr val="70707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4394708" y="2238755"/>
            <a:ext cx="407034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5">
                <a:solidFill>
                  <a:srgbClr val="AAAAAA"/>
                </a:solidFill>
                <a:latin typeface="Times New Roman"/>
                <a:cs typeface="Times New Roman"/>
              </a:rPr>
              <a:t>,.,.,</a:t>
            </a:r>
            <a:r>
              <a:rPr dirty="0" smtClean="0" sz="300" spc="5">
                <a:solidFill>
                  <a:srgbClr val="AAAAAA"/>
                </a:solidFill>
                <a:latin typeface="Times New Roman"/>
                <a:cs typeface="Times New Roman"/>
              </a:rPr>
              <a:t>       </a:t>
            </a:r>
            <a:r>
              <a:rPr dirty="0" smtClean="0" sz="300" spc="-20">
                <a:solidFill>
                  <a:srgbClr val="AAAAAA"/>
                </a:solidFill>
                <a:latin typeface="Times New Roman"/>
                <a:cs typeface="Times New Roman"/>
              </a:rPr>
              <a:t> </a:t>
            </a:r>
            <a:r>
              <a:rPr dirty="0" smtClean="0" sz="300" spc="200">
                <a:solidFill>
                  <a:srgbClr val="CFCFCF"/>
                </a:solidFill>
                <a:latin typeface="Times New Roman"/>
                <a:cs typeface="Times New Roman"/>
              </a:rPr>
              <a:t>•</a:t>
            </a:r>
            <a:r>
              <a:rPr dirty="0" smtClean="0" sz="300" spc="-25">
                <a:solidFill>
                  <a:srgbClr val="CFCFCF"/>
                </a:solidFill>
                <a:latin typeface="Times New Roman"/>
                <a:cs typeface="Times New Roman"/>
              </a:rPr>
              <a:t> </a:t>
            </a:r>
            <a:r>
              <a:rPr dirty="0" smtClean="0" sz="300" spc="70">
                <a:solidFill>
                  <a:srgbClr val="BFBFBF"/>
                </a:solidFill>
                <a:latin typeface="Times New Roman"/>
                <a:cs typeface="Times New Roman"/>
              </a:rPr>
              <a:t>.</a:t>
            </a:r>
            <a:r>
              <a:rPr dirty="0" smtClean="0" sz="300" spc="95">
                <a:solidFill>
                  <a:srgbClr val="BFBFBF"/>
                </a:solidFill>
                <a:latin typeface="Times New Roman"/>
                <a:cs typeface="Times New Roman"/>
              </a:rPr>
              <a:t>.</a:t>
            </a:r>
            <a:r>
              <a:rPr dirty="0" smtClean="0" sz="300" spc="25">
                <a:solidFill>
                  <a:srgbClr val="BFBFBF"/>
                </a:solidFill>
                <a:latin typeface="Times New Roman"/>
                <a:cs typeface="Times New Roman"/>
              </a:rPr>
              <a:t>..,_</a:t>
            </a:r>
            <a:r>
              <a:rPr dirty="0" smtClean="0" sz="300" spc="25">
                <a:solidFill>
                  <a:srgbClr val="BFBFBF"/>
                </a:solidFill>
                <a:latin typeface="Times New Roman"/>
                <a:cs typeface="Times New Roman"/>
              </a:rPr>
              <a:t>        </a:t>
            </a:r>
            <a:r>
              <a:rPr dirty="0" smtClean="0" sz="300" spc="-10">
                <a:solidFill>
                  <a:srgbClr val="BFBFBF"/>
                </a:solidFill>
                <a:latin typeface="Times New Roman"/>
                <a:cs typeface="Times New Roman"/>
              </a:rPr>
              <a:t> </a:t>
            </a:r>
            <a:r>
              <a:rPr dirty="0" smtClean="0" sz="300" spc="55" b="1">
                <a:solidFill>
                  <a:srgbClr val="EBEBEB"/>
                </a:solidFill>
                <a:latin typeface="Times New Roman"/>
                <a:cs typeface="Times New Roman"/>
              </a:rPr>
              <a:t>f</a:t>
            </a:r>
            <a:endParaRPr sz="3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887467" y="2238495"/>
            <a:ext cx="0" cy="50043"/>
          </a:xfrm>
          <a:custGeom>
            <a:avLst/>
            <a:gdLst/>
            <a:ahLst/>
            <a:cxnLst/>
            <a:rect l="l" t="t" r="r" b="b"/>
            <a:pathLst>
              <a:path w="0" h="50043">
                <a:moveTo>
                  <a:pt x="0" y="0"/>
                </a:moveTo>
                <a:lnTo>
                  <a:pt x="0" y="50043"/>
                </a:lnTo>
                <a:lnTo>
                  <a:pt x="0" y="0"/>
                </a:lnTo>
                <a:close/>
              </a:path>
            </a:pathLst>
          </a:custGeom>
          <a:solidFill>
            <a:srgbClr val="70707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5086578" y="2263517"/>
            <a:ext cx="62007" cy="0"/>
          </a:xfrm>
          <a:custGeom>
            <a:avLst/>
            <a:gdLst/>
            <a:ahLst/>
            <a:cxnLst/>
            <a:rect l="l" t="t" r="r" b="b"/>
            <a:pathLst>
              <a:path w="62007" h="0">
                <a:moveTo>
                  <a:pt x="0" y="0"/>
                </a:moveTo>
                <a:lnTo>
                  <a:pt x="62007" y="0"/>
                </a:lnTo>
              </a:path>
            </a:pathLst>
          </a:custGeom>
          <a:ln w="51313">
            <a:solidFill>
              <a:srgbClr val="70707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5136222" y="2238495"/>
            <a:ext cx="34861" cy="50043"/>
          </a:xfrm>
          <a:custGeom>
            <a:avLst/>
            <a:gdLst/>
            <a:ahLst/>
            <a:cxnLst/>
            <a:rect l="l" t="t" r="r" b="b"/>
            <a:pathLst>
              <a:path w="34861" h="50043">
                <a:moveTo>
                  <a:pt x="0" y="25021"/>
                </a:moveTo>
                <a:lnTo>
                  <a:pt x="34861" y="25021"/>
                </a:lnTo>
              </a:path>
            </a:pathLst>
          </a:custGeom>
          <a:ln w="51313">
            <a:solidFill>
              <a:srgbClr val="5D5D5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5314531" y="2238495"/>
            <a:ext cx="44767" cy="50043"/>
          </a:xfrm>
          <a:custGeom>
            <a:avLst/>
            <a:gdLst/>
            <a:ahLst/>
            <a:cxnLst/>
            <a:rect l="l" t="t" r="r" b="b"/>
            <a:pathLst>
              <a:path w="44767" h="50043">
                <a:moveTo>
                  <a:pt x="0" y="25021"/>
                </a:moveTo>
                <a:lnTo>
                  <a:pt x="44767" y="25021"/>
                </a:lnTo>
              </a:path>
            </a:pathLst>
          </a:custGeom>
          <a:ln w="51313">
            <a:solidFill>
              <a:srgbClr val="70707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5476833" y="2231255"/>
            <a:ext cx="0" cy="59230"/>
          </a:xfrm>
          <a:custGeom>
            <a:avLst/>
            <a:gdLst/>
            <a:ahLst/>
            <a:cxnLst/>
            <a:rect l="l" t="t" r="r" b="b"/>
            <a:pathLst>
              <a:path w="0" h="59230">
                <a:moveTo>
                  <a:pt x="0" y="59230"/>
                </a:moveTo>
                <a:lnTo>
                  <a:pt x="0" y="0"/>
                </a:lnTo>
              </a:path>
            </a:pathLst>
          </a:custGeom>
          <a:ln w="21548">
            <a:solidFill>
              <a:srgbClr val="70707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993640" y="2232405"/>
            <a:ext cx="507365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23215" algn="l"/>
              </a:tabLst>
            </a:pPr>
            <a:r>
              <a:rPr dirty="0" smtClean="0" sz="300" spc="10">
                <a:solidFill>
                  <a:srgbClr val="939393"/>
                </a:solidFill>
                <a:latin typeface="Times New Roman"/>
                <a:cs typeface="Times New Roman"/>
              </a:rPr>
              <a:t>.,.</a:t>
            </a:r>
            <a:r>
              <a:rPr dirty="0" smtClean="0" sz="300" spc="10">
                <a:solidFill>
                  <a:srgbClr val="939393"/>
                </a:solidFill>
                <a:latin typeface="Times New Roman"/>
                <a:cs typeface="Times New Roman"/>
              </a:rPr>
              <a:t>    </a:t>
            </a:r>
            <a:r>
              <a:rPr dirty="0" smtClean="0" sz="300" spc="10">
                <a:solidFill>
                  <a:srgbClr val="939393"/>
                </a:solidFill>
                <a:latin typeface="Times New Roman"/>
                <a:cs typeface="Times New Roman"/>
              </a:rPr>
              <a:t> </a:t>
            </a:r>
            <a:r>
              <a:rPr dirty="0" smtClean="0" sz="300" spc="150">
                <a:solidFill>
                  <a:srgbClr val="BFBFBF"/>
                </a:solidFill>
                <a:latin typeface="Times New Roman"/>
                <a:cs typeface="Times New Roman"/>
              </a:rPr>
              <a:t>,</a:t>
            </a:r>
            <a:r>
              <a:rPr dirty="0" smtClean="0" sz="300" spc="90">
                <a:solidFill>
                  <a:srgbClr val="BFBFBF"/>
                </a:solidFill>
                <a:latin typeface="Times New Roman"/>
                <a:cs typeface="Times New Roman"/>
              </a:rPr>
              <a:t>,</a:t>
            </a:r>
            <a:r>
              <a:rPr dirty="0" smtClean="0" sz="300" spc="20">
                <a:solidFill>
                  <a:srgbClr val="BFBFBF"/>
                </a:solidFill>
                <a:latin typeface="Times New Roman"/>
                <a:cs typeface="Times New Roman"/>
              </a:rPr>
              <a:t>._</a:t>
            </a:r>
            <a:r>
              <a:rPr dirty="0" smtClean="0" sz="300" spc="20">
                <a:solidFill>
                  <a:srgbClr val="BFBFBF"/>
                </a:solidFill>
                <a:latin typeface="Times New Roman"/>
                <a:cs typeface="Times New Roman"/>
              </a:rPr>
              <a:t>	</a:t>
            </a:r>
            <a:r>
              <a:rPr dirty="0" smtClean="0" sz="300" spc="95">
                <a:solidFill>
                  <a:srgbClr val="CFCFCF"/>
                </a:solidFill>
                <a:latin typeface="Times New Roman"/>
                <a:cs typeface="Times New Roman"/>
              </a:rPr>
              <a:t>..</a:t>
            </a:r>
            <a:r>
              <a:rPr dirty="0" smtClean="0" sz="300" spc="95">
                <a:solidFill>
                  <a:srgbClr val="CFCFCF"/>
                </a:solidFill>
                <a:latin typeface="Times New Roman"/>
                <a:cs typeface="Times New Roman"/>
              </a:rPr>
              <a:t>    </a:t>
            </a:r>
            <a:r>
              <a:rPr dirty="0" smtClean="0" sz="300" spc="-5">
                <a:solidFill>
                  <a:srgbClr val="CFCFCF"/>
                </a:solidFill>
                <a:latin typeface="Times New Roman"/>
                <a:cs typeface="Times New Roman"/>
              </a:rPr>
              <a:t> </a:t>
            </a:r>
            <a:r>
              <a:rPr dirty="0" smtClean="0" sz="350" spc="15" b="1">
                <a:solidFill>
                  <a:srgbClr val="939393"/>
                </a:solidFill>
                <a:latin typeface="Times New Roman"/>
                <a:cs typeface="Times New Roman"/>
              </a:rPr>
              <a:t>,.,.</a:t>
            </a:r>
            <a:r>
              <a:rPr dirty="0" smtClean="0" sz="350" spc="-40" b="1">
                <a:solidFill>
                  <a:srgbClr val="939393"/>
                </a:solidFill>
                <a:latin typeface="Times New Roman"/>
                <a:cs typeface="Times New Roman"/>
              </a:rPr>
              <a:t> </a:t>
            </a:r>
            <a:r>
              <a:rPr dirty="0" smtClean="0" sz="350" spc="40" b="1">
                <a:solidFill>
                  <a:srgbClr val="EBEBEB"/>
                </a:solidFill>
                <a:latin typeface="Times New Roman"/>
                <a:cs typeface="Times New Roman"/>
              </a:rPr>
              <a:t>f</a:t>
            </a:r>
            <a:endParaRPr sz="3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773978" y="2238086"/>
            <a:ext cx="17254" cy="53113"/>
          </a:xfrm>
          <a:custGeom>
            <a:avLst/>
            <a:gdLst/>
            <a:ahLst/>
            <a:cxnLst/>
            <a:rect l="l" t="t" r="r" b="b"/>
            <a:pathLst>
              <a:path w="17254" h="53113">
                <a:moveTo>
                  <a:pt x="8627" y="53113"/>
                </a:moveTo>
                <a:lnTo>
                  <a:pt x="8627" y="0"/>
                </a:lnTo>
              </a:path>
            </a:pathLst>
          </a:custGeom>
          <a:ln w="18524">
            <a:solidFill>
              <a:srgbClr val="70707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5761735" y="2238755"/>
            <a:ext cx="42545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30" b="1">
                <a:solidFill>
                  <a:srgbClr val="EBEBEB"/>
                </a:solidFill>
                <a:latin typeface="Arial"/>
                <a:cs typeface="Arial"/>
              </a:rPr>
              <a:t>f</a:t>
            </a:r>
            <a:endParaRPr sz="3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014732" y="2263879"/>
            <a:ext cx="115467" cy="0"/>
          </a:xfrm>
          <a:custGeom>
            <a:avLst/>
            <a:gdLst/>
            <a:ahLst/>
            <a:cxnLst/>
            <a:rect l="l" t="t" r="r" b="b"/>
            <a:pathLst>
              <a:path w="115467" h="0">
                <a:moveTo>
                  <a:pt x="0" y="0"/>
                </a:moveTo>
                <a:lnTo>
                  <a:pt x="115467" y="0"/>
                </a:lnTo>
              </a:path>
            </a:pathLst>
          </a:custGeom>
          <a:ln w="51964">
            <a:solidFill>
              <a:srgbClr val="70707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5933272" y="2238755"/>
            <a:ext cx="213360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-215">
                <a:solidFill>
                  <a:srgbClr val="939393"/>
                </a:solidFill>
                <a:latin typeface="Arial"/>
                <a:cs typeface="Arial"/>
              </a:rPr>
              <a:t>,</a:t>
            </a:r>
            <a:r>
              <a:rPr dirty="0" smtClean="0" sz="300" spc="95">
                <a:solidFill>
                  <a:srgbClr val="BFBFBF"/>
                </a:solidFill>
                <a:latin typeface="Arial"/>
                <a:cs typeface="Arial"/>
              </a:rPr>
              <a:t>•</a:t>
            </a:r>
            <a:r>
              <a:rPr dirty="0" smtClean="0" sz="300" spc="95">
                <a:solidFill>
                  <a:srgbClr val="BFBFBF"/>
                </a:solidFill>
                <a:latin typeface="Arial"/>
                <a:cs typeface="Arial"/>
              </a:rPr>
              <a:t> </a:t>
            </a:r>
            <a:r>
              <a:rPr dirty="0" smtClean="0" sz="300" spc="25">
                <a:solidFill>
                  <a:srgbClr val="BFBFBF"/>
                </a:solidFill>
                <a:latin typeface="Arial"/>
                <a:cs typeface="Arial"/>
              </a:rPr>
              <a:t> </a:t>
            </a:r>
            <a:r>
              <a:rPr dirty="0" smtClean="0" sz="300" spc="415">
                <a:solidFill>
                  <a:srgbClr val="EBEBEB"/>
                </a:solidFill>
                <a:latin typeface="Arial"/>
                <a:cs typeface="Arial"/>
              </a:rPr>
              <a:t>I</a:t>
            </a:r>
            <a:endParaRPr sz="3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324269" y="2089468"/>
            <a:ext cx="91426" cy="256712"/>
          </a:xfrm>
          <a:custGeom>
            <a:avLst/>
            <a:gdLst/>
            <a:ahLst/>
            <a:cxnLst/>
            <a:rect l="l" t="t" r="r" b="b"/>
            <a:pathLst>
              <a:path w="91426" h="256712">
                <a:moveTo>
                  <a:pt x="0" y="0"/>
                </a:moveTo>
                <a:lnTo>
                  <a:pt x="91426" y="0"/>
                </a:lnTo>
                <a:lnTo>
                  <a:pt x="91426" y="256712"/>
                </a:lnTo>
                <a:lnTo>
                  <a:pt x="0" y="256712"/>
                </a:lnTo>
                <a:lnTo>
                  <a:pt x="0" y="0"/>
                </a:lnTo>
                <a:close/>
              </a:path>
            </a:pathLst>
          </a:custGeom>
          <a:solidFill>
            <a:srgbClr val="70707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6548132" y="2263879"/>
            <a:ext cx="66699" cy="0"/>
          </a:xfrm>
          <a:custGeom>
            <a:avLst/>
            <a:gdLst/>
            <a:ahLst/>
            <a:cxnLst/>
            <a:rect l="l" t="t" r="r" b="b"/>
            <a:pathLst>
              <a:path w="66699" h="0">
                <a:moveTo>
                  <a:pt x="0" y="0"/>
                </a:moveTo>
                <a:lnTo>
                  <a:pt x="66699" y="0"/>
                </a:lnTo>
              </a:path>
            </a:pathLst>
          </a:custGeom>
          <a:ln w="51964">
            <a:solidFill>
              <a:srgbClr val="70707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6324091" y="2092705"/>
            <a:ext cx="307340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-114" b="1">
                <a:solidFill>
                  <a:srgbClr val="EBEBEB"/>
                </a:solidFill>
                <a:latin typeface="Arial"/>
                <a:cs typeface="Arial"/>
              </a:rPr>
              <a:t>I·</a:t>
            </a:r>
            <a:r>
              <a:rPr dirty="0" smtClean="0" sz="1450" spc="-70" b="1">
                <a:solidFill>
                  <a:srgbClr val="EBEBEB"/>
                </a:solidFill>
                <a:latin typeface="Arial"/>
                <a:cs typeface="Arial"/>
              </a:rPr>
              <a:t> </a:t>
            </a:r>
            <a:r>
              <a:rPr dirty="0" smtClean="0" sz="300" spc="70">
                <a:solidFill>
                  <a:srgbClr val="939393"/>
                </a:solidFill>
                <a:latin typeface="Arial"/>
                <a:cs typeface="Arial"/>
              </a:rPr>
              <a:t>I.</a:t>
            </a:r>
            <a:r>
              <a:rPr dirty="0" smtClean="0" sz="300" spc="70">
                <a:solidFill>
                  <a:srgbClr val="939393"/>
                </a:solidFill>
                <a:latin typeface="Arial"/>
                <a:cs typeface="Arial"/>
              </a:rPr>
              <a:t>   </a:t>
            </a:r>
            <a:r>
              <a:rPr dirty="0" smtClean="0" sz="300" spc="30">
                <a:solidFill>
                  <a:srgbClr val="939393"/>
                </a:solidFill>
                <a:latin typeface="Arial"/>
                <a:cs typeface="Arial"/>
              </a:rPr>
              <a:t> </a:t>
            </a:r>
            <a:r>
              <a:rPr dirty="0" smtClean="0" sz="300" spc="415">
                <a:solidFill>
                  <a:srgbClr val="CFCFCF"/>
                </a:solidFill>
                <a:latin typeface="Arial"/>
                <a:cs typeface="Arial"/>
              </a:rPr>
              <a:t>I</a:t>
            </a:r>
            <a:endParaRPr sz="3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303373" y="2328075"/>
            <a:ext cx="409798" cy="135384"/>
          </a:xfrm>
          <a:custGeom>
            <a:avLst/>
            <a:gdLst/>
            <a:ahLst/>
            <a:cxnLst/>
            <a:rect l="l" t="t" r="r" b="b"/>
            <a:pathLst>
              <a:path w="409798" h="135384">
                <a:moveTo>
                  <a:pt x="0" y="0"/>
                </a:moveTo>
                <a:lnTo>
                  <a:pt x="409798" y="0"/>
                </a:lnTo>
                <a:lnTo>
                  <a:pt x="409798" y="135384"/>
                </a:lnTo>
                <a:lnTo>
                  <a:pt x="0" y="135384"/>
                </a:lnTo>
                <a:lnTo>
                  <a:pt x="0" y="0"/>
                </a:lnTo>
                <a:close/>
              </a:path>
            </a:pathLst>
          </a:custGeom>
          <a:solidFill>
            <a:srgbClr val="44444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2711983" y="2328075"/>
            <a:ext cx="57251" cy="135384"/>
          </a:xfrm>
          <a:custGeom>
            <a:avLst/>
            <a:gdLst/>
            <a:ahLst/>
            <a:cxnLst/>
            <a:rect l="l" t="t" r="r" b="b"/>
            <a:pathLst>
              <a:path w="57251" h="135384">
                <a:moveTo>
                  <a:pt x="0" y="0"/>
                </a:moveTo>
                <a:lnTo>
                  <a:pt x="57251" y="0"/>
                </a:lnTo>
                <a:lnTo>
                  <a:pt x="57251" y="135384"/>
                </a:lnTo>
                <a:lnTo>
                  <a:pt x="0" y="135384"/>
                </a:lnTo>
                <a:lnTo>
                  <a:pt x="0" y="0"/>
                </a:lnTo>
                <a:close/>
              </a:path>
            </a:pathLst>
          </a:custGeom>
          <a:solidFill>
            <a:srgbClr val="5D5D5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2757728" y="2328075"/>
            <a:ext cx="86985" cy="135384"/>
          </a:xfrm>
          <a:custGeom>
            <a:avLst/>
            <a:gdLst/>
            <a:ahLst/>
            <a:cxnLst/>
            <a:rect l="l" t="t" r="r" b="b"/>
            <a:pathLst>
              <a:path w="86985" h="135384">
                <a:moveTo>
                  <a:pt x="0" y="0"/>
                </a:moveTo>
                <a:lnTo>
                  <a:pt x="86985" y="0"/>
                </a:lnTo>
                <a:lnTo>
                  <a:pt x="86985" y="135384"/>
                </a:lnTo>
                <a:lnTo>
                  <a:pt x="0" y="135384"/>
                </a:lnTo>
                <a:lnTo>
                  <a:pt x="0" y="0"/>
                </a:lnTo>
                <a:close/>
              </a:path>
            </a:pathLst>
          </a:custGeom>
          <a:solidFill>
            <a:srgbClr val="44444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296160" y="2330703"/>
            <a:ext cx="564515" cy="134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254">
                <a:solidFill>
                  <a:srgbClr val="BFBFBF"/>
                </a:solidFill>
                <a:latin typeface="Times New Roman"/>
                <a:cs typeface="Times New Roman"/>
              </a:rPr>
              <a:t>,._</a:t>
            </a:r>
            <a:r>
              <a:rPr dirty="0" smtClean="0" sz="800" spc="-80">
                <a:solidFill>
                  <a:srgbClr val="BFBFBF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-10" b="1">
                <a:solidFill>
                  <a:srgbClr val="BFBFBF"/>
                </a:solidFill>
                <a:latin typeface="Times New Roman"/>
                <a:cs typeface="Times New Roman"/>
              </a:rPr>
              <a:t>Pro</a:t>
            </a:r>
            <a:r>
              <a:rPr dirty="0" smtClean="0" sz="800" spc="5" b="1">
                <a:solidFill>
                  <a:srgbClr val="BFBFBF"/>
                </a:solidFill>
                <a:latin typeface="Times New Roman"/>
                <a:cs typeface="Times New Roman"/>
              </a:rPr>
              <a:t>j</a:t>
            </a:r>
            <a:r>
              <a:rPr dirty="0" smtClean="0" sz="800" spc="75" b="1">
                <a:solidFill>
                  <a:srgbClr val="BFBFBF"/>
                </a:solidFill>
                <a:latin typeface="Times New Roman"/>
                <a:cs typeface="Times New Roman"/>
              </a:rPr>
              <a:t>•</a:t>
            </a:r>
            <a:r>
              <a:rPr dirty="0" smtClean="0" sz="800" spc="45" b="1">
                <a:solidFill>
                  <a:srgbClr val="BFBFBF"/>
                </a:solidFill>
                <a:latin typeface="Times New Roman"/>
                <a:cs typeface="Times New Roman"/>
              </a:rPr>
              <a:t>cl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818909" y="2244916"/>
            <a:ext cx="314017" cy="256712"/>
          </a:xfrm>
          <a:custGeom>
            <a:avLst/>
            <a:gdLst/>
            <a:ahLst/>
            <a:cxnLst/>
            <a:rect l="l" t="t" r="r" b="b"/>
            <a:pathLst>
              <a:path w="314017" h="256712">
                <a:moveTo>
                  <a:pt x="0" y="0"/>
                </a:moveTo>
                <a:lnTo>
                  <a:pt x="314017" y="0"/>
                </a:lnTo>
                <a:lnTo>
                  <a:pt x="314017" y="256712"/>
                </a:lnTo>
                <a:lnTo>
                  <a:pt x="0" y="256712"/>
                </a:lnTo>
                <a:lnTo>
                  <a:pt x="0" y="0"/>
                </a:lnTo>
                <a:close/>
              </a:path>
            </a:pathLst>
          </a:custGeom>
          <a:solidFill>
            <a:srgbClr val="5D5D5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7129883" y="2244916"/>
            <a:ext cx="0" cy="256712"/>
          </a:xfrm>
          <a:custGeom>
            <a:avLst/>
            <a:gdLst/>
            <a:ahLst/>
            <a:cxnLst/>
            <a:rect l="l" t="t" r="r" b="b"/>
            <a:pathLst>
              <a:path w="0" h="256712">
                <a:moveTo>
                  <a:pt x="0" y="256712"/>
                </a:moveTo>
                <a:lnTo>
                  <a:pt x="0" y="0"/>
                </a:lnTo>
              </a:path>
            </a:pathLst>
          </a:custGeom>
          <a:ln w="23345">
            <a:solidFill>
              <a:srgbClr val="44444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6817868" y="2248153"/>
            <a:ext cx="353060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-35" b="1">
                <a:solidFill>
                  <a:srgbClr val="AAAAAA"/>
                </a:solidFill>
                <a:latin typeface="Times New Roman"/>
                <a:cs typeface="Times New Roman"/>
              </a:rPr>
              <a:t>'</a:t>
            </a:r>
            <a:r>
              <a:rPr dirty="0" smtClean="0" sz="1350" spc="50" b="1">
                <a:solidFill>
                  <a:srgbClr val="AAAAAA"/>
                </a:solidFill>
                <a:latin typeface="Times New Roman"/>
                <a:cs typeface="Times New Roman"/>
              </a:rPr>
              <a:t>?</a:t>
            </a:r>
            <a:r>
              <a:rPr dirty="0" smtClean="0" sz="1450" spc="-60" b="1">
                <a:solidFill>
                  <a:srgbClr val="AAAAAA"/>
                </a:solidFill>
                <a:latin typeface="Arial"/>
                <a:cs typeface="Arial"/>
              </a:rPr>
              <a:t>f</a:t>
            </a:r>
            <a:r>
              <a:rPr dirty="0" smtClean="0" sz="1450" spc="-80" b="1">
                <a:solidFill>
                  <a:srgbClr val="AAAAAA"/>
                </a:solidFill>
                <a:latin typeface="Arial"/>
                <a:cs typeface="Arial"/>
              </a:rPr>
              <a:t>X</a:t>
            </a:r>
            <a:r>
              <a:rPr dirty="0" smtClean="0" sz="1450" spc="-320" b="1">
                <a:solidFill>
                  <a:srgbClr val="AAAAAA"/>
                </a:solidFill>
                <a:latin typeface="Arial"/>
                <a:cs typeface="Arial"/>
              </a:rPr>
              <a:t>:</a:t>
            </a:r>
            <a:endParaRPr sz="145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963530" y="4886060"/>
            <a:ext cx="202492" cy="261922"/>
          </a:xfrm>
          <a:custGeom>
            <a:avLst/>
            <a:gdLst/>
            <a:ahLst/>
            <a:cxnLst/>
            <a:rect l="l" t="t" r="r" b="b"/>
            <a:pathLst>
              <a:path w="202492" h="261922">
                <a:moveTo>
                  <a:pt x="0" y="0"/>
                </a:moveTo>
                <a:lnTo>
                  <a:pt x="202492" y="0"/>
                </a:lnTo>
                <a:lnTo>
                  <a:pt x="202492" y="261922"/>
                </a:lnTo>
                <a:lnTo>
                  <a:pt x="0" y="261922"/>
                </a:lnTo>
                <a:lnTo>
                  <a:pt x="0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6474967" y="4887214"/>
            <a:ext cx="721360" cy="7213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</a:pPr>
            <a:r>
              <a:rPr dirty="0" smtClean="0" sz="1550" spc="55">
                <a:solidFill>
                  <a:srgbClr val="AAAAAA"/>
                </a:solidFill>
                <a:latin typeface="Arial"/>
                <a:cs typeface="Arial"/>
              </a:rPr>
              <a:t>.</a:t>
            </a:r>
            <a:r>
              <a:rPr dirty="0" smtClean="0" sz="1550" spc="-165">
                <a:solidFill>
                  <a:srgbClr val="AAAAAA"/>
                </a:solidFill>
                <a:latin typeface="Arial"/>
                <a:cs typeface="Arial"/>
              </a:rPr>
              <a:t> </a:t>
            </a:r>
            <a:r>
              <a:rPr dirty="0" smtClean="0" sz="1550" spc="400">
                <a:solidFill>
                  <a:srgbClr val="AAAAAA"/>
                </a:solidFill>
                <a:latin typeface="Arial"/>
                <a:cs typeface="Arial"/>
              </a:rPr>
              <a:t>I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33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500" spc="114" b="1">
                <a:solidFill>
                  <a:srgbClr val="7B7B7B"/>
                </a:solidFill>
                <a:latin typeface="Arial"/>
                <a:cs typeface="Arial"/>
              </a:rPr>
              <a:t>II</a:t>
            </a:r>
            <a:r>
              <a:rPr dirty="0" smtClean="0" sz="1500" spc="114" b="1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1500" spc="-145" b="1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1050" spc="1565" b="1">
                <a:solidFill>
                  <a:srgbClr val="939393"/>
                </a:solidFill>
                <a:latin typeface="Times New Roman"/>
                <a:cs typeface="Times New Roman"/>
              </a:rPr>
              <a:t>c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87601" y="6444249"/>
            <a:ext cx="9562" cy="169230"/>
          </a:xfrm>
          <a:custGeom>
            <a:avLst/>
            <a:gdLst/>
            <a:ahLst/>
            <a:cxnLst/>
            <a:rect l="l" t="t" r="r" b="b"/>
            <a:pathLst>
              <a:path w="9562" h="169230">
                <a:moveTo>
                  <a:pt x="0" y="0"/>
                </a:moveTo>
                <a:lnTo>
                  <a:pt x="9562" y="0"/>
                </a:lnTo>
                <a:lnTo>
                  <a:pt x="9562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109728" y="6447535"/>
            <a:ext cx="582295" cy="410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>
              <a:lnSpc>
                <a:spcPct val="100000"/>
              </a:lnSpc>
            </a:pPr>
            <a:r>
              <a:rPr dirty="0" smtClean="0" sz="1000" spc="-35" b="1">
                <a:solidFill>
                  <a:srgbClr val="CFCFCF"/>
                </a:solidFill>
                <a:latin typeface="Times New Roman"/>
                <a:cs typeface="Times New Roman"/>
              </a:rPr>
              <a:t>PEARSON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06551" y="6444249"/>
            <a:ext cx="8218" cy="169230"/>
          </a:xfrm>
          <a:custGeom>
            <a:avLst/>
            <a:gdLst/>
            <a:ahLst/>
            <a:cxnLst/>
            <a:rect l="l" t="t" r="r" b="b"/>
            <a:pathLst>
              <a:path w="8218" h="169230">
                <a:moveTo>
                  <a:pt x="0" y="0"/>
                </a:moveTo>
                <a:lnTo>
                  <a:pt x="8218" y="0"/>
                </a:lnTo>
                <a:lnTo>
                  <a:pt x="8218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114769" y="6203011"/>
            <a:ext cx="572831" cy="654988"/>
          </a:xfrm>
          <a:custGeom>
            <a:avLst/>
            <a:gdLst/>
            <a:ahLst/>
            <a:cxnLst/>
            <a:rect l="l" t="t" r="r" b="b"/>
            <a:pathLst>
              <a:path w="572831" h="654988">
                <a:moveTo>
                  <a:pt x="0" y="0"/>
                </a:moveTo>
                <a:lnTo>
                  <a:pt x="572831" y="0"/>
                </a:lnTo>
                <a:lnTo>
                  <a:pt x="572831" y="654988"/>
                </a:lnTo>
                <a:lnTo>
                  <a:pt x="0" y="654988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124460" y="6206744"/>
            <a:ext cx="587375" cy="665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300" spc="40">
                <a:solidFill>
                  <a:srgbClr val="CFCFCF"/>
                </a:solidFill>
                <a:latin typeface="Times New Roman"/>
                <a:cs typeface="Times New Roman"/>
              </a:rPr>
              <a:t>---</a:t>
            </a:r>
            <a:endParaRPr sz="43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65124" y="6299200"/>
            <a:ext cx="3990975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-65" i="1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dirty="0" smtClean="0" sz="800" spc="55" i="1">
                <a:solidFill>
                  <a:srgbClr val="1C1C1C"/>
                </a:solidFill>
                <a:latin typeface="Arial"/>
                <a:cs typeface="Arial"/>
              </a:rPr>
              <a:t>h</a:t>
            </a:r>
            <a:r>
              <a:rPr dirty="0" smtClean="0" sz="800" spc="125" i="1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dirty="0" smtClean="0" sz="800" spc="-8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60" i="1">
                <a:solidFill>
                  <a:srgbClr val="010101"/>
                </a:solidFill>
                <a:latin typeface="Arial"/>
                <a:cs typeface="Arial"/>
              </a:rPr>
              <a:t>Intel</a:t>
            </a:r>
            <a:r>
              <a:rPr dirty="0" smtClean="0" sz="800" spc="-11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40" i="1">
                <a:solidFill>
                  <a:srgbClr val="010101"/>
                </a:solidFill>
                <a:latin typeface="Arial"/>
                <a:cs typeface="Arial"/>
              </a:rPr>
              <a:t>Microprocessors:</a:t>
            </a:r>
            <a:r>
              <a:rPr dirty="0" smtClean="0" sz="800" spc="8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30" i="1">
                <a:solidFill>
                  <a:srgbClr val="010101"/>
                </a:solidFill>
                <a:latin typeface="Arial"/>
                <a:cs typeface="Arial"/>
              </a:rPr>
              <a:t>80861808</a:t>
            </a:r>
            <a:r>
              <a:rPr dirty="0" smtClean="0" sz="800" spc="-50" i="1">
                <a:solidFill>
                  <a:srgbClr val="010101"/>
                </a:solidFill>
                <a:latin typeface="Arial"/>
                <a:cs typeface="Arial"/>
              </a:rPr>
              <a:t>8</a:t>
            </a:r>
            <a:r>
              <a:rPr dirty="0" smtClean="0" sz="800" spc="35" i="1">
                <a:solidFill>
                  <a:srgbClr val="343434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mtClean="0" sz="800" spc="-30" i="1">
                <a:solidFill>
                  <a:srgbClr val="010101"/>
                </a:solidFill>
                <a:latin typeface="Arial"/>
                <a:cs typeface="Arial"/>
              </a:rPr>
              <a:t>80186180188,</a:t>
            </a:r>
            <a:r>
              <a:rPr dirty="0" smtClean="0" sz="800" spc="-3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7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80286,</a:t>
            </a:r>
            <a:r>
              <a:rPr dirty="0" smtClean="0" sz="800" spc="6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8038</a:t>
            </a:r>
            <a:r>
              <a:rPr dirty="0" smtClean="0" sz="800" spc="-90" i="1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dirty="0" smtClean="0" sz="800" spc="35" i="1">
                <a:solidFill>
                  <a:srgbClr val="343434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80486</a:t>
            </a:r>
            <a:r>
              <a:rPr dirty="0" smtClean="0" sz="800" spc="2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0" i="1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dirty="0" smtClean="0" sz="800" spc="-50" i="1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dirty="0" smtClean="0" sz="800" spc="35" i="1">
                <a:solidFill>
                  <a:srgbClr val="1C1C1C"/>
                </a:solidFill>
                <a:latin typeface="Arial"/>
                <a:cs typeface="Arial"/>
              </a:rPr>
              <a:t>i</a:t>
            </a:r>
            <a:r>
              <a:rPr dirty="0" smtClean="0" sz="800" spc="-15" i="1">
                <a:solidFill>
                  <a:srgbClr val="010101"/>
                </a:solidFill>
                <a:latin typeface="Arial"/>
                <a:cs typeface="Arial"/>
              </a:rPr>
              <a:t>u</a:t>
            </a:r>
            <a:r>
              <a:rPr dirty="0" smtClean="0" sz="800" spc="50" i="1">
                <a:solidFill>
                  <a:srgbClr val="1C1C1C"/>
                </a:solidFill>
                <a:latin typeface="Arial"/>
                <a:cs typeface="Arial"/>
              </a:rPr>
              <a:t>m</a:t>
            </a:r>
            <a:r>
              <a:rPr dirty="0" smtClean="0" sz="800" spc="-35" i="1">
                <a:solidFill>
                  <a:srgbClr val="010101"/>
                </a:solidFill>
                <a:latin typeface="Arial"/>
                <a:cs typeface="Arial"/>
              </a:rPr>
              <a:t>,</a:t>
            </a:r>
            <a:endParaRPr sz="80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688175" y="2284323"/>
            <a:ext cx="49149" cy="0"/>
          </a:xfrm>
          <a:custGeom>
            <a:avLst/>
            <a:gdLst/>
            <a:ahLst/>
            <a:cxnLst/>
            <a:rect l="l" t="t" r="r" b="b"/>
            <a:pathLst>
              <a:path w="49149" h="0">
                <a:moveTo>
                  <a:pt x="0" y="0"/>
                </a:moveTo>
                <a:lnTo>
                  <a:pt x="49149" y="0"/>
                </a:lnTo>
              </a:path>
            </a:pathLst>
          </a:custGeom>
          <a:ln w="3175">
            <a:solidFill>
              <a:srgbClr val="A9A9A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841044" y="6423914"/>
            <a:ext cx="3693795" cy="414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endParaRPr sz="850">
              <a:latin typeface="Arial"/>
              <a:cs typeface="Arial"/>
            </a:endParaRPr>
          </a:p>
          <a:p>
            <a:pPr marL="12700" marR="732155" indent="0">
              <a:lnSpc>
                <a:spcPts val="1080"/>
              </a:lnSpc>
              <a:spcBef>
                <a:spcPts val="20"/>
              </a:spcBef>
            </a:pP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r>
              <a:rPr dirty="0" smtClean="0" sz="900" spc="0">
                <a:latin typeface="Arial"/>
                <a:cs typeface="Arial"/>
              </a:rPr>
              <a:t> 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18745">
              <a:lnSpc>
                <a:spcPts val="4760"/>
              </a:lnSpc>
            </a:pPr>
            <a:r>
              <a:rPr dirty="0" smtClean="0" sz="4000" spc="-20" b="1">
                <a:latin typeface="Arial"/>
                <a:cs typeface="Arial"/>
              </a:rPr>
              <a:t>Directly</a:t>
            </a:r>
            <a:r>
              <a:rPr dirty="0" smtClean="0" sz="4000" spc="30" b="1">
                <a:latin typeface="Arial"/>
                <a:cs typeface="Arial"/>
              </a:rPr>
              <a:t> </a:t>
            </a:r>
            <a:r>
              <a:rPr dirty="0" smtClean="0" sz="4000" spc="-30" b="1">
                <a:latin typeface="Arial"/>
                <a:cs typeface="Arial"/>
              </a:rPr>
              <a:t>Ad</a:t>
            </a:r>
            <a:r>
              <a:rPr dirty="0" smtClean="0" sz="4000" spc="-45" b="1">
                <a:latin typeface="Arial"/>
                <a:cs typeface="Arial"/>
              </a:rPr>
              <a:t>d</a:t>
            </a:r>
            <a:r>
              <a:rPr dirty="0" smtClean="0" sz="4000" spc="-25" b="1">
                <a:latin typeface="Arial"/>
                <a:cs typeface="Arial"/>
              </a:rPr>
              <a:t>ressing</a:t>
            </a:r>
            <a:r>
              <a:rPr dirty="0" smtClean="0" sz="4000" spc="15" b="1">
                <a:latin typeface="Arial"/>
                <a:cs typeface="Arial"/>
              </a:rPr>
              <a:t> </a:t>
            </a:r>
            <a:r>
              <a:rPr dirty="0" smtClean="0" sz="4000" spc="-20" b="1">
                <a:latin typeface="Arial"/>
                <a:cs typeface="Arial"/>
              </a:rPr>
              <a:t>I/O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Ports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735695" cy="4971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If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writ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en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ust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access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an</a:t>
            </a:r>
            <a:r>
              <a:rPr dirty="0" smtClean="0" sz="3200" spc="0">
                <a:latin typeface="Arial"/>
                <a:cs typeface="Arial"/>
              </a:rPr>
              <a:t> actu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rt 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r,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can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use co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sole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I/O</a:t>
            </a:r>
            <a:r>
              <a:rPr dirty="0" smtClean="0" sz="3200" spc="0">
                <a:latin typeface="Arial"/>
                <a:cs typeface="Arial"/>
              </a:rPr>
              <a:t> comm</a:t>
            </a:r>
            <a:r>
              <a:rPr dirty="0" smtClean="0" sz="3200" spc="-2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such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_i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p(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ort)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comm</a:t>
            </a:r>
            <a:r>
              <a:rPr dirty="0" smtClean="0" sz="3200" spc="-2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0">
                <a:latin typeface="Arial"/>
                <a:cs typeface="Arial"/>
              </a:rPr>
              <a:t> i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 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yte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,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nd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_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p(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or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,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yte</a:t>
            </a:r>
            <a:r>
              <a:rPr dirty="0" smtClean="0" sz="3200" spc="-15">
                <a:latin typeface="Arial"/>
                <a:cs typeface="Arial"/>
              </a:rPr>
              <a:t>_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)</a:t>
            </a:r>
            <a:r>
              <a:rPr dirty="0" smtClean="0" sz="3200" spc="0">
                <a:latin typeface="Arial"/>
                <a:cs typeface="Arial"/>
              </a:rPr>
              <a:t> comm</a:t>
            </a:r>
            <a:r>
              <a:rPr dirty="0" smtClean="0" sz="3200" spc="-2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tp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byte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ta.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35242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Wh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 wri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ing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softw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for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rsonal</a:t>
            </a:r>
            <a:r>
              <a:rPr dirty="0" smtClean="0" sz="3200" spc="0">
                <a:latin typeface="Arial"/>
                <a:cs typeface="Arial"/>
              </a:rPr>
              <a:t> com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ut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r,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it is r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dir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ctly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ress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I/O</a:t>
            </a:r>
            <a:r>
              <a:rPr dirty="0" smtClean="0" sz="3200" spc="0">
                <a:latin typeface="Arial"/>
                <a:cs typeface="Arial"/>
              </a:rPr>
              <a:t> p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rt,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 wh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software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writt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 </a:t>
            </a:r>
            <a:r>
              <a:rPr dirty="0" smtClean="0" sz="3200" spc="-10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or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an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embedde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 s</a:t>
            </a:r>
            <a:r>
              <a:rPr dirty="0" smtClean="0" sz="3200" spc="0">
                <a:latin typeface="Arial"/>
                <a:cs typeface="Arial"/>
              </a:rPr>
              <a:t>ys</a:t>
            </a:r>
            <a:r>
              <a:rPr dirty="0" smtClean="0" sz="3200" spc="-10">
                <a:latin typeface="Arial"/>
                <a:cs typeface="Arial"/>
              </a:rPr>
              <a:t>tem</a:t>
            </a:r>
            <a:r>
              <a:rPr dirty="0" smtClean="0" sz="3200" spc="0">
                <a:latin typeface="Arial"/>
                <a:cs typeface="Arial"/>
              </a:rPr>
              <a:t>,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w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ofte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 dire</a:t>
            </a:r>
            <a:r>
              <a:rPr dirty="0" smtClean="0" sz="3200" spc="5">
                <a:latin typeface="Arial"/>
                <a:cs typeface="Arial"/>
              </a:rPr>
              <a:t>c</a:t>
            </a:r>
            <a:r>
              <a:rPr dirty="0" smtClean="0" sz="3200" spc="-10">
                <a:latin typeface="Arial"/>
                <a:cs typeface="Arial"/>
              </a:rPr>
              <a:t>tl</a:t>
            </a:r>
            <a:r>
              <a:rPr dirty="0" smtClean="0" sz="3200" spc="0">
                <a:latin typeface="Arial"/>
                <a:cs typeface="Arial"/>
              </a:rPr>
              <a:t>y </a:t>
            </a:r>
            <a:r>
              <a:rPr dirty="0" smtClean="0" sz="3200" spc="-10">
                <a:latin typeface="Arial"/>
                <a:cs typeface="Arial"/>
              </a:rPr>
              <a:t>address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I/O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rt.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42061"/>
            <a:ext cx="8061959" cy="5073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ts val="399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I/O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rts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350" spc="-105">
                <a:latin typeface="Arial"/>
                <a:cs typeface="Arial"/>
              </a:rPr>
              <a:t>no</a:t>
            </a:r>
            <a:r>
              <a:rPr dirty="0" smtClean="0" sz="3350" spc="-50">
                <a:latin typeface="Arial"/>
                <a:cs typeface="Arial"/>
              </a:rPr>
              <a:t>t</a:t>
            </a:r>
            <a:r>
              <a:rPr dirty="0" smtClean="0" sz="3350" spc="-5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acces</a:t>
            </a:r>
            <a:r>
              <a:rPr dirty="0" smtClean="0" sz="3200" spc="5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ed</a:t>
            </a:r>
            <a:r>
              <a:rPr dirty="0" smtClean="0" sz="3200" spc="-5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 Win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ows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749046"/>
            <a:ext cx="8652510" cy="50323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355600" marR="671195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e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viro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nt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you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are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ws N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,</a:t>
            </a:r>
            <a:r>
              <a:rPr dirty="0" smtClean="0" sz="3200" spc="0">
                <a:latin typeface="Arial"/>
                <a:cs typeface="Arial"/>
              </a:rPr>
              <a:t> Win</a:t>
            </a:r>
            <a:r>
              <a:rPr dirty="0" smtClean="0" sz="3200" spc="-2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ows</a:t>
            </a:r>
            <a:r>
              <a:rPr dirty="0" smtClean="0" sz="3200" spc="-10">
                <a:latin typeface="Arial"/>
                <a:cs typeface="Arial"/>
              </a:rPr>
              <a:t> 200</a:t>
            </a:r>
            <a:r>
              <a:rPr dirty="0" smtClean="0" sz="3200" spc="-5">
                <a:latin typeface="Arial"/>
                <a:cs typeface="Arial"/>
              </a:rPr>
              <a:t>0</a:t>
            </a:r>
            <a:r>
              <a:rPr dirty="0" smtClean="0" sz="3200" spc="0">
                <a:latin typeface="Arial"/>
                <a:cs typeface="Arial"/>
              </a:rPr>
              <a:t>, Wi</a:t>
            </a:r>
            <a:r>
              <a:rPr dirty="0" smtClean="0" sz="3200" spc="-2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ws XP,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or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Win</a:t>
            </a:r>
            <a:r>
              <a:rPr dirty="0" smtClean="0" sz="3200" spc="-2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ows</a:t>
            </a:r>
            <a:r>
              <a:rPr dirty="0" smtClean="0" sz="3200" spc="0">
                <a:latin typeface="Arial"/>
                <a:cs typeface="Arial"/>
              </a:rPr>
              <a:t> Vista.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</a:pPr>
            <a:endParaRPr sz="750"/>
          </a:p>
          <a:p>
            <a:pPr marL="355600" marR="19812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ly way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ccess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I/O </a:t>
            </a:r>
            <a:r>
              <a:rPr dirty="0" smtClean="0" sz="3200" spc="-2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or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ese</a:t>
            </a:r>
            <a:r>
              <a:rPr dirty="0" smtClean="0" sz="3200" spc="0">
                <a:latin typeface="Arial"/>
                <a:cs typeface="Arial"/>
              </a:rPr>
              <a:t> m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rn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er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5">
                <a:latin typeface="Arial"/>
                <a:cs typeface="Arial"/>
              </a:rPr>
              <a:t>y</a:t>
            </a:r>
            <a:r>
              <a:rPr dirty="0" smtClean="0" sz="3200" spc="0">
                <a:latin typeface="Arial"/>
                <a:cs typeface="Arial"/>
              </a:rPr>
              <a:t>stems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velop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 kernel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driver.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469900">
              <a:lnSpc>
                <a:spcPct val="100000"/>
              </a:lnSpc>
            </a:pPr>
            <a:r>
              <a:rPr dirty="0" smtClean="0" sz="2800" spc="-2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dirty="0" smtClean="0" sz="2800" spc="-8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at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this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po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15">
                <a:latin typeface="Arial"/>
                <a:cs typeface="Arial"/>
              </a:rPr>
              <a:t>nt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20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t</a:t>
            </a:r>
            <a:r>
              <a:rPr dirty="0" smtClean="0" sz="2800" spc="-15">
                <a:latin typeface="Arial"/>
                <a:cs typeface="Arial"/>
              </a:rPr>
              <a:t>h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t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5">
                <a:latin typeface="Arial"/>
                <a:cs typeface="Arial"/>
              </a:rPr>
              <a:t>xt</a:t>
            </a:r>
            <a:r>
              <a:rPr dirty="0" smtClean="0" sz="2800" spc="-1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it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wo</a:t>
            </a:r>
            <a:r>
              <a:rPr dirty="0" smtClean="0" sz="2800" spc="-15">
                <a:latin typeface="Arial"/>
                <a:cs typeface="Arial"/>
              </a:rPr>
              <a:t>u</a:t>
            </a:r>
            <a:r>
              <a:rPr dirty="0" smtClean="0" sz="2800" spc="-15">
                <a:latin typeface="Arial"/>
                <a:cs typeface="Arial"/>
              </a:rPr>
              <a:t>ld</a:t>
            </a:r>
            <a:r>
              <a:rPr dirty="0" smtClean="0" sz="2800" spc="1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not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be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pr</a:t>
            </a:r>
            <a:r>
              <a:rPr dirty="0" smtClean="0" sz="2800" spc="-15">
                <a:latin typeface="Arial"/>
                <a:cs typeface="Arial"/>
              </a:rPr>
              <a:t>a</a:t>
            </a:r>
            <a:r>
              <a:rPr dirty="0" smtClean="0" sz="2800" spc="-15">
                <a:latin typeface="Arial"/>
                <a:cs typeface="Arial"/>
              </a:rPr>
              <a:t>ct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15">
                <a:latin typeface="Arial"/>
                <a:cs typeface="Arial"/>
              </a:rPr>
              <a:t>c</a:t>
            </a:r>
            <a:r>
              <a:rPr dirty="0" smtClean="0" sz="2800" spc="-15">
                <a:latin typeface="Arial"/>
                <a:cs typeface="Arial"/>
              </a:rPr>
              <a:t>a</a:t>
            </a:r>
            <a:r>
              <a:rPr dirty="0" smtClean="0" sz="2800" spc="-10">
                <a:latin typeface="Arial"/>
                <a:cs typeface="Arial"/>
              </a:rPr>
              <a:t>l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dirty="0" smtClean="0" sz="2800" spc="-15">
                <a:latin typeface="Arial"/>
                <a:cs typeface="Arial"/>
              </a:rPr>
              <a:t>to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d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5">
                <a:latin typeface="Arial"/>
                <a:cs typeface="Arial"/>
              </a:rPr>
              <a:t>v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0">
                <a:latin typeface="Arial"/>
                <a:cs typeface="Arial"/>
              </a:rPr>
              <a:t>l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20">
                <a:latin typeface="Arial"/>
                <a:cs typeface="Arial"/>
              </a:rPr>
              <a:t>p</a:t>
            </a:r>
            <a:r>
              <a:rPr dirty="0" smtClean="0" sz="2800" spc="1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s</a:t>
            </a:r>
            <a:r>
              <a:rPr dirty="0" smtClean="0" sz="2800" spc="-15">
                <a:latin typeface="Arial"/>
                <a:cs typeface="Arial"/>
              </a:rPr>
              <a:t>u</a:t>
            </a:r>
            <a:r>
              <a:rPr dirty="0" smtClean="0" sz="2800" spc="-15">
                <a:latin typeface="Arial"/>
                <a:cs typeface="Arial"/>
              </a:rPr>
              <a:t>ch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d</a:t>
            </a:r>
            <a:r>
              <a:rPr dirty="0" smtClean="0" sz="2800" spc="-10">
                <a:latin typeface="Arial"/>
                <a:cs typeface="Arial"/>
              </a:rPr>
              <a:t>ri</a:t>
            </a:r>
            <a:r>
              <a:rPr dirty="0" smtClean="0" sz="2800" spc="-5">
                <a:latin typeface="Arial"/>
                <a:cs typeface="Arial"/>
              </a:rPr>
              <a:t>v</a:t>
            </a:r>
            <a:r>
              <a:rPr dirty="0" smtClean="0" sz="2800" spc="-15">
                <a:latin typeface="Arial"/>
                <a:cs typeface="Arial"/>
              </a:rPr>
              <a:t>er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In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Win</a:t>
            </a:r>
            <a:r>
              <a:rPr dirty="0" smtClean="0" sz="3200" spc="-2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ows</a:t>
            </a:r>
            <a:r>
              <a:rPr dirty="0" smtClean="0" sz="3200" spc="-10">
                <a:latin typeface="Arial"/>
                <a:cs typeface="Arial"/>
              </a:rPr>
              <a:t> 9</a:t>
            </a:r>
            <a:r>
              <a:rPr dirty="0" smtClean="0" sz="3200" spc="0">
                <a:latin typeface="Arial"/>
                <a:cs typeface="Arial"/>
              </a:rPr>
              <a:t>5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or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98</a:t>
            </a:r>
            <a:r>
              <a:rPr dirty="0" smtClean="0" sz="3200" spc="0">
                <a:latin typeface="Arial"/>
                <a:cs typeface="Arial"/>
              </a:rPr>
              <a:t>, you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can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inp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and</a:t>
            </a:r>
            <a:endParaRPr sz="3200">
              <a:latin typeface="Arial"/>
              <a:cs typeface="Arial"/>
            </a:endParaRPr>
          </a:p>
          <a:p>
            <a:pPr algn="just" marL="355600" marR="12700">
              <a:lnSpc>
                <a:spcPts val="3810"/>
              </a:lnSpc>
            </a:pPr>
            <a:r>
              <a:rPr dirty="0" smtClean="0" sz="3200">
                <a:latin typeface="Arial"/>
                <a:cs typeface="Arial"/>
              </a:rPr>
              <a:t>o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tp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structi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ns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C/C++ 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access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I/O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rts.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18745">
              <a:lnSpc>
                <a:spcPct val="100000"/>
              </a:lnSpc>
            </a:pPr>
            <a:r>
              <a:rPr dirty="0" smtClean="0" sz="4000" spc="-25" b="1">
                <a:latin typeface="Arial"/>
                <a:cs typeface="Arial"/>
              </a:rPr>
              <a:t>Develo</a:t>
            </a:r>
            <a:r>
              <a:rPr dirty="0" smtClean="0" sz="4000" spc="-45" b="1">
                <a:latin typeface="Arial"/>
                <a:cs typeface="Arial"/>
              </a:rPr>
              <a:t>p</a:t>
            </a:r>
            <a:r>
              <a:rPr dirty="0" smtClean="0" sz="4000" spc="-20" b="1">
                <a:latin typeface="Arial"/>
                <a:cs typeface="Arial"/>
              </a:rPr>
              <a:t>ing</a:t>
            </a:r>
            <a:r>
              <a:rPr dirty="0" smtClean="0" sz="4000" spc="15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a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20" b="1">
                <a:latin typeface="Arial"/>
                <a:cs typeface="Arial"/>
              </a:rPr>
              <a:t>Visual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30" b="1">
                <a:latin typeface="Arial"/>
                <a:cs typeface="Arial"/>
              </a:rPr>
              <a:t>C++</a:t>
            </a:r>
            <a:endParaRPr sz="4000">
              <a:latin typeface="Arial"/>
              <a:cs typeface="Arial"/>
            </a:endParaRPr>
          </a:p>
          <a:p>
            <a:pPr marL="118745">
              <a:lnSpc>
                <a:spcPts val="4760"/>
              </a:lnSpc>
            </a:pPr>
            <a:r>
              <a:rPr dirty="0" smtClean="0" sz="4000" spc="-30" b="1">
                <a:latin typeface="Arial"/>
                <a:cs typeface="Arial"/>
              </a:rPr>
              <a:t>A</a:t>
            </a:r>
            <a:r>
              <a:rPr dirty="0" smtClean="0" sz="4000" spc="-40" b="1">
                <a:latin typeface="Arial"/>
                <a:cs typeface="Arial"/>
              </a:rPr>
              <a:t>p</a:t>
            </a:r>
            <a:r>
              <a:rPr dirty="0" smtClean="0" sz="4000" spc="-20" b="1">
                <a:latin typeface="Arial"/>
                <a:cs typeface="Arial"/>
              </a:rPr>
              <a:t>plication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20" b="1">
                <a:latin typeface="Arial"/>
                <a:cs typeface="Arial"/>
              </a:rPr>
              <a:t>for</a:t>
            </a:r>
            <a:r>
              <a:rPr dirty="0" smtClean="0" sz="4000" spc="10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Win</a:t>
            </a:r>
            <a:r>
              <a:rPr dirty="0" smtClean="0" sz="4000" spc="-45" b="1">
                <a:latin typeface="Arial"/>
                <a:cs typeface="Arial"/>
              </a:rPr>
              <a:t>d</a:t>
            </a:r>
            <a:r>
              <a:rPr dirty="0" smtClean="0" sz="4000" spc="-30" b="1">
                <a:latin typeface="Arial"/>
                <a:cs typeface="Arial"/>
              </a:rPr>
              <a:t>ows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1632965"/>
            <a:ext cx="8531860" cy="35083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Microsoft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Fo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Classes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(MFC)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 coll</a:t>
            </a:r>
            <a:r>
              <a:rPr dirty="0" smtClean="0" sz="3200" spc="-2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ction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classes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ws us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Win</a:t>
            </a:r>
            <a:r>
              <a:rPr dirty="0" smtClean="0" sz="3200" spc="-2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erf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with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ut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 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al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0">
                <a:latin typeface="Arial"/>
                <a:cs typeface="Arial"/>
              </a:rPr>
              <a:t> di</a:t>
            </a:r>
            <a:r>
              <a:rPr dirty="0" smtClean="0" sz="3200" spc="-15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ficul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y.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55244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C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en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 b="1">
                <a:latin typeface="Arial"/>
                <a:cs typeface="Arial"/>
              </a:rPr>
              <a:t>c</a:t>
            </a:r>
            <a:r>
              <a:rPr dirty="0" smtClean="0" sz="3200" spc="-10" b="1">
                <a:latin typeface="Arial"/>
                <a:cs typeface="Arial"/>
              </a:rPr>
              <a:t>o</a:t>
            </a:r>
            <a:r>
              <a:rPr dirty="0" smtClean="0" sz="3200" spc="0" b="1">
                <a:latin typeface="Arial"/>
                <a:cs typeface="Arial"/>
              </a:rPr>
              <a:t>m</a:t>
            </a:r>
            <a:r>
              <a:rPr dirty="0" smtClean="0" sz="3200" spc="-15" b="1">
                <a:latin typeface="Arial"/>
                <a:cs typeface="Arial"/>
              </a:rPr>
              <a:t>m</a:t>
            </a:r>
            <a:r>
              <a:rPr dirty="0" smtClean="0" sz="3200" spc="0" b="1">
                <a:latin typeface="Arial"/>
                <a:cs typeface="Arial"/>
              </a:rPr>
              <a:t>on</a:t>
            </a:r>
            <a:r>
              <a:rPr dirty="0" smtClean="0" sz="3200" spc="0" b="1">
                <a:latin typeface="Arial"/>
                <a:cs typeface="Arial"/>
              </a:rPr>
              <a:t> la</a:t>
            </a:r>
            <a:r>
              <a:rPr dirty="0" smtClean="0" sz="3200" spc="-10" b="1">
                <a:latin typeface="Arial"/>
                <a:cs typeface="Arial"/>
              </a:rPr>
              <a:t>n</a:t>
            </a:r>
            <a:r>
              <a:rPr dirty="0" smtClean="0" sz="3200" spc="0" b="1">
                <a:latin typeface="Arial"/>
                <a:cs typeface="Arial"/>
              </a:rPr>
              <a:t>gua</a:t>
            </a:r>
            <a:r>
              <a:rPr dirty="0" smtClean="0" sz="3200" spc="-10" b="1">
                <a:latin typeface="Arial"/>
                <a:cs typeface="Arial"/>
              </a:rPr>
              <a:t>g</a:t>
            </a:r>
            <a:r>
              <a:rPr dirty="0" smtClean="0" sz="3200" spc="0" b="1">
                <a:latin typeface="Arial"/>
                <a:cs typeface="Arial"/>
              </a:rPr>
              <a:t>e</a:t>
            </a:r>
            <a:r>
              <a:rPr dirty="0" smtClean="0" sz="3200" spc="-35" b="1">
                <a:latin typeface="Arial"/>
                <a:cs typeface="Arial"/>
              </a:rPr>
              <a:t> </a:t>
            </a:r>
            <a:r>
              <a:rPr dirty="0" smtClean="0" sz="3200" spc="0" b="1">
                <a:latin typeface="Arial"/>
                <a:cs typeface="Arial"/>
              </a:rPr>
              <a:t>runtime</a:t>
            </a:r>
            <a:r>
              <a:rPr dirty="0" smtClean="0" sz="3200" spc="-25" b="1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(CLR)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Visual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C++</a:t>
            </a:r>
            <a:r>
              <a:rPr dirty="0" smtClean="0" sz="3200" spc="0">
                <a:latin typeface="Arial"/>
                <a:cs typeface="Arial"/>
              </a:rPr>
              <a:t> Express.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422640" cy="50800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60134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create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 V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sual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C++ for</a:t>
            </a:r>
            <a:r>
              <a:rPr dirty="0" smtClean="0" sz="3200" spc="-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-b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sed</a:t>
            </a:r>
            <a:r>
              <a:rPr dirty="0" smtClean="0" sz="3200" spc="0">
                <a:latin typeface="Arial"/>
                <a:cs typeface="Arial"/>
              </a:rPr>
              <a:t> a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icat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, st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rt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Visu</a:t>
            </a:r>
            <a:r>
              <a:rPr dirty="0" smtClean="0" sz="3200" spc="-2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l C++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Expr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ss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 click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Crea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Proj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ct n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ar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-15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 corner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start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5">
                <a:latin typeface="Arial"/>
                <a:cs typeface="Arial"/>
              </a:rPr>
              <a:t>c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Fi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ure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7</a:t>
            </a:r>
            <a:r>
              <a:rPr dirty="0" smtClean="0" sz="3200" spc="-10">
                <a:latin typeface="Arial"/>
                <a:cs typeface="Arial"/>
              </a:rPr>
              <a:t>–</a:t>
            </a:r>
            <a:r>
              <a:rPr dirty="0" smtClean="0" sz="3200" spc="0">
                <a:latin typeface="Arial"/>
                <a:cs typeface="Arial"/>
              </a:rPr>
              <a:t>2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il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ustr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wh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d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spl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yed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wh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 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CLR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Win</a:t>
            </a:r>
            <a:r>
              <a:rPr dirty="0" smtClean="0" sz="3200" spc="-2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For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pl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cati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 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ype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</a:t>
            </a:r>
            <a:r>
              <a:rPr dirty="0" smtClean="0" sz="3200" spc="0">
                <a:latin typeface="Arial"/>
                <a:cs typeface="Arial"/>
              </a:rPr>
              <a:t> select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Visual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C++ Express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Proj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cts.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37465" indent="-342900">
              <a:lnSpc>
                <a:spcPct val="998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En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er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j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ct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sel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ct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an</a:t>
            </a:r>
            <a:r>
              <a:rPr dirty="0" smtClean="0" sz="3200" spc="0">
                <a:latin typeface="Arial"/>
                <a:cs typeface="Arial"/>
              </a:rPr>
              <a:t> a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pri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for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ject,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 click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0">
                <a:latin typeface="Arial"/>
                <a:cs typeface="Arial"/>
              </a:rPr>
              <a:t> OK.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37944" y="1170432"/>
            <a:ext cx="5449824" cy="42885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1865376" y="1149858"/>
            <a:ext cx="5408676" cy="0"/>
          </a:xfrm>
          <a:custGeom>
            <a:avLst/>
            <a:gdLst/>
            <a:ahLst/>
            <a:cxnLst/>
            <a:rect l="l" t="t" r="r" b="b"/>
            <a:pathLst>
              <a:path w="5408676" h="0">
                <a:moveTo>
                  <a:pt x="0" y="0"/>
                </a:moveTo>
                <a:lnTo>
                  <a:pt x="5408676" y="0"/>
                </a:lnTo>
              </a:path>
            </a:pathLst>
          </a:custGeom>
          <a:ln w="13716">
            <a:solidFill>
              <a:srgbClr val="BCBC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169664" y="1282446"/>
            <a:ext cx="3104388" cy="0"/>
          </a:xfrm>
          <a:custGeom>
            <a:avLst/>
            <a:gdLst/>
            <a:ahLst/>
            <a:cxnLst/>
            <a:rect l="l" t="t" r="r" b="b"/>
            <a:pathLst>
              <a:path w="3104388" h="0">
                <a:moveTo>
                  <a:pt x="0" y="0"/>
                </a:moveTo>
                <a:lnTo>
                  <a:pt x="3104388" y="0"/>
                </a:lnTo>
              </a:path>
            </a:pathLst>
          </a:custGeom>
          <a:ln w="18288">
            <a:solidFill>
              <a:srgbClr val="C3C3C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7258050" y="1271016"/>
            <a:ext cx="0" cy="800100"/>
          </a:xfrm>
          <a:custGeom>
            <a:avLst/>
            <a:gdLst/>
            <a:ahLst/>
            <a:cxnLst/>
            <a:rect l="l" t="t" r="r" b="b"/>
            <a:pathLst>
              <a:path w="0" h="800100">
                <a:moveTo>
                  <a:pt x="0" y="800100"/>
                </a:moveTo>
                <a:lnTo>
                  <a:pt x="0" y="0"/>
                </a:lnTo>
              </a:path>
            </a:pathLst>
          </a:custGeom>
          <a:ln w="32004">
            <a:solidFill>
              <a:srgbClr val="AFAFA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2041398" y="5212079"/>
            <a:ext cx="0" cy="516636"/>
          </a:xfrm>
          <a:custGeom>
            <a:avLst/>
            <a:gdLst/>
            <a:ahLst/>
            <a:cxnLst/>
            <a:rect l="l" t="t" r="r" b="b"/>
            <a:pathLst>
              <a:path w="0" h="516636">
                <a:moveTo>
                  <a:pt x="0" y="516636"/>
                </a:moveTo>
                <a:lnTo>
                  <a:pt x="0" y="0"/>
                </a:lnTo>
              </a:path>
            </a:pathLst>
          </a:custGeom>
          <a:ln w="22860">
            <a:solidFill>
              <a:srgbClr val="B3B3B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957315" y="5328665"/>
            <a:ext cx="475488" cy="0"/>
          </a:xfrm>
          <a:custGeom>
            <a:avLst/>
            <a:gdLst/>
            <a:ahLst/>
            <a:cxnLst/>
            <a:rect l="l" t="t" r="r" b="b"/>
            <a:pathLst>
              <a:path w="475488" h="0">
                <a:moveTo>
                  <a:pt x="0" y="0"/>
                </a:moveTo>
                <a:lnTo>
                  <a:pt x="475488" y="0"/>
                </a:lnTo>
              </a:path>
            </a:pathLst>
          </a:custGeom>
          <a:ln w="13716">
            <a:solidFill>
              <a:srgbClr val="8C8C8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2514600" y="5538978"/>
            <a:ext cx="4549140" cy="0"/>
          </a:xfrm>
          <a:custGeom>
            <a:avLst/>
            <a:gdLst/>
            <a:ahLst/>
            <a:cxnLst/>
            <a:rect l="l" t="t" r="r" b="b"/>
            <a:pathLst>
              <a:path w="4549140" h="0">
                <a:moveTo>
                  <a:pt x="0" y="0"/>
                </a:moveTo>
                <a:lnTo>
                  <a:pt x="4549140" y="0"/>
                </a:lnTo>
              </a:path>
            </a:pathLst>
          </a:custGeom>
          <a:ln w="22860">
            <a:solidFill>
              <a:srgbClr val="18181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687601" y="6247638"/>
            <a:ext cx="8456398" cy="0"/>
          </a:xfrm>
          <a:custGeom>
            <a:avLst/>
            <a:gdLst/>
            <a:ahLst/>
            <a:cxnLst/>
            <a:rect l="l" t="t" r="r" b="b"/>
            <a:pathLst>
              <a:path w="8456398" h="0">
                <a:moveTo>
                  <a:pt x="0" y="0"/>
                </a:moveTo>
                <a:lnTo>
                  <a:pt x="8456398" y="0"/>
                </a:lnTo>
              </a:path>
            </a:pathLst>
          </a:custGeom>
          <a:ln w="32004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0" y="6247638"/>
            <a:ext cx="114769" cy="0"/>
          </a:xfrm>
          <a:custGeom>
            <a:avLst/>
            <a:gdLst/>
            <a:ahLst/>
            <a:cxnLst/>
            <a:rect l="l" t="t" r="r" b="b"/>
            <a:pathLst>
              <a:path w="114769" h="0">
                <a:moveTo>
                  <a:pt x="0" y="0"/>
                </a:moveTo>
                <a:lnTo>
                  <a:pt x="114769" y="0"/>
                </a:lnTo>
              </a:path>
            </a:pathLst>
          </a:custGeom>
          <a:ln w="32004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79908" y="134365"/>
            <a:ext cx="7333615" cy="2774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50" b="1">
                <a:solidFill>
                  <a:srgbClr val="010101"/>
                </a:solidFill>
                <a:latin typeface="Arial"/>
                <a:cs typeface="Arial"/>
              </a:rPr>
              <a:t>Figure</a:t>
            </a:r>
            <a:r>
              <a:rPr dirty="0" smtClean="0" sz="1750" spc="2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165" b="1">
                <a:solidFill>
                  <a:srgbClr val="010101"/>
                </a:solidFill>
                <a:latin typeface="Arial"/>
                <a:cs typeface="Arial"/>
              </a:rPr>
              <a:t>7-2</a:t>
            </a:r>
            <a:r>
              <a:rPr dirty="0" smtClean="0" sz="1750" spc="16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5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85" b="1">
                <a:solidFill>
                  <a:srgbClr val="010101"/>
                </a:solidFill>
                <a:latin typeface="Arial"/>
                <a:cs typeface="Arial"/>
              </a:rPr>
              <a:t>Starting</a:t>
            </a:r>
            <a:r>
              <a:rPr dirty="0" smtClean="0" sz="1750" spc="12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35" b="1">
                <a:solidFill>
                  <a:srgbClr val="010101"/>
                </a:solidFill>
                <a:latin typeface="Arial"/>
                <a:cs typeface="Arial"/>
              </a:rPr>
              <a:t>a</a:t>
            </a:r>
            <a:r>
              <a:rPr dirty="0" smtClean="0" sz="1750" spc="8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15" b="1">
                <a:solidFill>
                  <a:srgbClr val="010101"/>
                </a:solidFill>
                <a:latin typeface="Arial"/>
                <a:cs typeface="Arial"/>
              </a:rPr>
              <a:t>C++</a:t>
            </a:r>
            <a:r>
              <a:rPr dirty="0" smtClean="0" sz="1750" spc="9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105" b="1">
                <a:solidFill>
                  <a:srgbClr val="010101"/>
                </a:solidFill>
                <a:latin typeface="Arial"/>
                <a:cs typeface="Arial"/>
              </a:rPr>
              <a:t>program</a:t>
            </a:r>
            <a:r>
              <a:rPr dirty="0" smtClean="0" sz="1750" spc="114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80" b="1">
                <a:solidFill>
                  <a:srgbClr val="010101"/>
                </a:solidFill>
                <a:latin typeface="Arial"/>
                <a:cs typeface="Arial"/>
              </a:rPr>
              <a:t>for</a:t>
            </a:r>
            <a:r>
              <a:rPr dirty="0" smtClean="0" sz="1750" spc="5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100" b="1">
                <a:solidFill>
                  <a:srgbClr val="010101"/>
                </a:solidFill>
                <a:latin typeface="Arial"/>
                <a:cs typeface="Arial"/>
              </a:rPr>
              <a:t>Windows</a:t>
            </a:r>
            <a:r>
              <a:rPr dirty="0" smtClean="0" sz="1750" spc="-10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11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120" b="1">
                <a:solidFill>
                  <a:srgbClr val="010101"/>
                </a:solidFill>
                <a:latin typeface="Arial"/>
                <a:cs typeface="Arial"/>
              </a:rPr>
              <a:t>in</a:t>
            </a:r>
            <a:r>
              <a:rPr dirty="0" smtClean="0" sz="1750" spc="-9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70" b="1">
                <a:solidFill>
                  <a:srgbClr val="010101"/>
                </a:solidFill>
                <a:latin typeface="Arial"/>
                <a:cs typeface="Arial"/>
              </a:rPr>
              <a:t>Visual</a:t>
            </a:r>
            <a:r>
              <a:rPr dirty="0" smtClean="0" sz="1750" spc="19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10" b="1">
                <a:solidFill>
                  <a:srgbClr val="010101"/>
                </a:solidFill>
                <a:latin typeface="Arial"/>
                <a:cs typeface="Arial"/>
              </a:rPr>
              <a:t>C++</a:t>
            </a:r>
            <a:r>
              <a:rPr dirty="0" smtClean="0" sz="1750" spc="10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75" b="1">
                <a:solidFill>
                  <a:srgbClr val="010101"/>
                </a:solidFill>
                <a:latin typeface="Arial"/>
                <a:cs typeface="Arial"/>
              </a:rPr>
              <a:t>Express.</a:t>
            </a:r>
            <a:endParaRPr sz="17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53360" y="1394205"/>
            <a:ext cx="1143000" cy="3841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814"/>
              </a:lnSpc>
            </a:pPr>
            <a:r>
              <a:rPr dirty="0" smtClean="0" sz="1550" spc="-245" b="1">
                <a:solidFill>
                  <a:srgbClr val="232323"/>
                </a:solidFill>
                <a:latin typeface="Arial"/>
                <a:cs typeface="Arial"/>
              </a:rPr>
              <a:t>V1sual</a:t>
            </a:r>
            <a:r>
              <a:rPr dirty="0" smtClean="0" sz="1550" spc="-175" b="1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mtClean="0" sz="1450" spc="15" b="1">
                <a:solidFill>
                  <a:srgbClr val="232323"/>
                </a:solidFill>
                <a:latin typeface="Arial"/>
                <a:cs typeface="Arial"/>
              </a:rPr>
              <a:t>C+</a:t>
            </a:r>
            <a:r>
              <a:rPr dirty="0" smtClean="0" sz="1450" spc="0" b="1">
                <a:solidFill>
                  <a:srgbClr val="232323"/>
                </a:solidFill>
                <a:latin typeface="Arial"/>
                <a:cs typeface="Arial"/>
              </a:rPr>
              <a:t>+</a:t>
            </a:r>
            <a:r>
              <a:rPr dirty="0" smtClean="0" sz="1200" spc="-70" b="1">
                <a:solidFill>
                  <a:srgbClr val="4D4D4D"/>
                </a:solidFill>
                <a:latin typeface="Times New Roman"/>
                <a:cs typeface="Times New Roman"/>
              </a:rPr>
              <a:t>2008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115"/>
              </a:lnSpc>
            </a:pPr>
            <a:r>
              <a:rPr dirty="0" smtClean="0" sz="1150" spc="-200" b="1">
                <a:solidFill>
                  <a:srgbClr val="646464"/>
                </a:solidFill>
                <a:latin typeface="Arial"/>
                <a:cs typeface="Arial"/>
              </a:rPr>
              <a:t>Express</a:t>
            </a:r>
            <a:r>
              <a:rPr dirty="0" smtClean="0" sz="1150" spc="5" b="1">
                <a:solidFill>
                  <a:srgbClr val="646464"/>
                </a:solidFill>
                <a:latin typeface="Arial"/>
                <a:cs typeface="Arial"/>
              </a:rPr>
              <a:t> </a:t>
            </a:r>
            <a:r>
              <a:rPr dirty="0" smtClean="0" sz="1150" spc="-180" b="1">
                <a:solidFill>
                  <a:srgbClr val="646464"/>
                </a:solidFill>
                <a:latin typeface="Arial"/>
                <a:cs typeface="Arial"/>
              </a:rPr>
              <a:t>E</a:t>
            </a:r>
            <a:r>
              <a:rPr dirty="0" smtClean="0" sz="1150" spc="-195" b="1">
                <a:solidFill>
                  <a:srgbClr val="646464"/>
                </a:solidFill>
                <a:latin typeface="Arial"/>
                <a:cs typeface="Arial"/>
              </a:rPr>
              <a:t>d</a:t>
            </a:r>
            <a:r>
              <a:rPr dirty="0" smtClean="0" sz="1150" spc="-145" b="1">
                <a:solidFill>
                  <a:srgbClr val="858585"/>
                </a:solidFill>
                <a:latin typeface="Arial"/>
                <a:cs typeface="Arial"/>
              </a:rPr>
              <a:t>i</a:t>
            </a:r>
            <a:r>
              <a:rPr dirty="0" smtClean="0" sz="1150" spc="-245" b="1">
                <a:solidFill>
                  <a:srgbClr val="646464"/>
                </a:solidFill>
                <a:latin typeface="Arial"/>
                <a:cs typeface="Arial"/>
              </a:rPr>
              <a:t>tJOn</a:t>
            </a:r>
            <a:endParaRPr sz="11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220204" y="3662679"/>
            <a:ext cx="825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45">
                <a:solidFill>
                  <a:srgbClr val="858585"/>
                </a:solidFill>
                <a:latin typeface="Arial"/>
                <a:cs typeface="Arial"/>
              </a:rPr>
              <a:t>•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87601" y="6444249"/>
            <a:ext cx="9562" cy="169230"/>
          </a:xfrm>
          <a:custGeom>
            <a:avLst/>
            <a:gdLst/>
            <a:ahLst/>
            <a:cxnLst/>
            <a:rect l="l" t="t" r="r" b="b"/>
            <a:pathLst>
              <a:path w="9562" h="169230">
                <a:moveTo>
                  <a:pt x="0" y="0"/>
                </a:moveTo>
                <a:lnTo>
                  <a:pt x="9562" y="0"/>
                </a:lnTo>
                <a:lnTo>
                  <a:pt x="9562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09728" y="6447535"/>
            <a:ext cx="582295" cy="410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>
              <a:lnSpc>
                <a:spcPct val="100000"/>
              </a:lnSpc>
            </a:pPr>
            <a:r>
              <a:rPr dirty="0" smtClean="0" sz="1000" spc="-35" b="1">
                <a:solidFill>
                  <a:srgbClr val="CFCFCF"/>
                </a:solidFill>
                <a:latin typeface="Times New Roman"/>
                <a:cs typeface="Times New Roman"/>
              </a:rPr>
              <a:t>PEARSON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6551" y="6444249"/>
            <a:ext cx="8218" cy="169230"/>
          </a:xfrm>
          <a:custGeom>
            <a:avLst/>
            <a:gdLst/>
            <a:ahLst/>
            <a:cxnLst/>
            <a:rect l="l" t="t" r="r" b="b"/>
            <a:pathLst>
              <a:path w="8218" h="169230">
                <a:moveTo>
                  <a:pt x="0" y="0"/>
                </a:moveTo>
                <a:lnTo>
                  <a:pt x="8218" y="0"/>
                </a:lnTo>
                <a:lnTo>
                  <a:pt x="8218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114769" y="6203011"/>
            <a:ext cx="572831" cy="654988"/>
          </a:xfrm>
          <a:custGeom>
            <a:avLst/>
            <a:gdLst/>
            <a:ahLst/>
            <a:cxnLst/>
            <a:rect l="l" t="t" r="r" b="b"/>
            <a:pathLst>
              <a:path w="572831" h="654988">
                <a:moveTo>
                  <a:pt x="0" y="0"/>
                </a:moveTo>
                <a:lnTo>
                  <a:pt x="572831" y="0"/>
                </a:lnTo>
                <a:lnTo>
                  <a:pt x="572831" y="654988"/>
                </a:lnTo>
                <a:lnTo>
                  <a:pt x="0" y="654988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24460" y="6206744"/>
            <a:ext cx="587375" cy="665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300" spc="40">
                <a:solidFill>
                  <a:srgbClr val="CFCFCF"/>
                </a:solidFill>
                <a:latin typeface="Times New Roman"/>
                <a:cs typeface="Times New Roman"/>
              </a:rPr>
              <a:t>---</a:t>
            </a:r>
            <a:endParaRPr sz="43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46836" y="6550383"/>
            <a:ext cx="2972435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5900"/>
              </a:lnSpc>
            </a:pPr>
            <a:r>
              <a:rPr dirty="0" smtClean="0" sz="800" spc="35" i="1">
                <a:solidFill>
                  <a:srgbClr val="010101"/>
                </a:solidFill>
                <a:latin typeface="Arial"/>
                <a:cs typeface="Arial"/>
              </a:rPr>
              <a:t>Architectur</a:t>
            </a:r>
            <a:r>
              <a:rPr dirty="0" smtClean="0" sz="800" spc="90" i="1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dirty="0" smtClean="0" sz="800" spc="35" i="1">
                <a:solidFill>
                  <a:srgbClr val="4D4D4D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mtClean="0" sz="800" spc="45" i="1">
                <a:solidFill>
                  <a:srgbClr val="010101"/>
                </a:solidFill>
                <a:latin typeface="Arial"/>
                <a:cs typeface="Arial"/>
              </a:rPr>
              <a:t>Programmin</a:t>
            </a:r>
            <a:r>
              <a:rPr dirty="0" smtClean="0" sz="800" spc="65" i="1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dirty="0" smtClean="0" sz="800" spc="35" i="1">
                <a:solidFill>
                  <a:srgbClr val="333333"/>
                </a:solidFill>
                <a:latin typeface="Arial"/>
                <a:cs typeface="Arial"/>
              </a:rPr>
              <a:t>,</a:t>
            </a:r>
            <a:r>
              <a:rPr dirty="0" smtClean="0" sz="800" spc="-50" i="1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mtClean="0" sz="800" spc="85" i="1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dirty="0" smtClean="0" sz="800" spc="-2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35" i="1">
                <a:solidFill>
                  <a:srgbClr val="010101"/>
                </a:solidFill>
                <a:latin typeface="Arial"/>
                <a:cs typeface="Arial"/>
              </a:rPr>
              <a:t>Interfacin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dirty="0" smtClean="0" sz="800" spc="35" i="1">
                <a:solidFill>
                  <a:srgbClr val="333333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Eighth</a:t>
            </a:r>
            <a:r>
              <a:rPr dirty="0" smtClean="0" sz="850" spc="4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Edition</a:t>
            </a:r>
            <a:r>
              <a:rPr dirty="0" smtClean="0" sz="850" spc="1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Barry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20">
                <a:solidFill>
                  <a:srgbClr val="010101"/>
                </a:solidFill>
                <a:latin typeface="Arial"/>
                <a:cs typeface="Arial"/>
              </a:rPr>
              <a:t>B.</a:t>
            </a:r>
            <a:r>
              <a:rPr dirty="0" smtClean="0" sz="850" spc="6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Brey</a:t>
            </a:r>
            <a:endParaRPr sz="8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12611" y="6599173"/>
            <a:ext cx="3067685" cy="141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10">
                <a:solidFill>
                  <a:srgbClr val="010101"/>
                </a:solidFill>
                <a:latin typeface="Arial"/>
                <a:cs typeface="Arial"/>
              </a:rPr>
              <a:t>Upper</a:t>
            </a:r>
            <a:r>
              <a:rPr dirty="0" smtClean="0" sz="850" spc="4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0">
                <a:solidFill>
                  <a:srgbClr val="010101"/>
                </a:solidFill>
                <a:latin typeface="Arial"/>
                <a:cs typeface="Arial"/>
              </a:rPr>
              <a:t>Saddle</a:t>
            </a:r>
            <a:r>
              <a:rPr dirty="0" smtClean="0" sz="850" spc="10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0">
                <a:solidFill>
                  <a:srgbClr val="010101"/>
                </a:solidFill>
                <a:latin typeface="Arial"/>
                <a:cs typeface="Arial"/>
              </a:rPr>
              <a:t>River,</a:t>
            </a:r>
            <a:r>
              <a:rPr dirty="0" smtClean="0" sz="850" spc="9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30">
                <a:solidFill>
                  <a:srgbClr val="010101"/>
                </a:solidFill>
                <a:latin typeface="Arial"/>
                <a:cs typeface="Arial"/>
              </a:rPr>
              <a:t>New</a:t>
            </a:r>
            <a:r>
              <a:rPr dirty="0" smtClean="0" sz="850" spc="-2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Jersey</a:t>
            </a:r>
            <a:r>
              <a:rPr dirty="0" smtClean="0" sz="850" spc="4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25">
                <a:solidFill>
                  <a:srgbClr val="010101"/>
                </a:solidFill>
                <a:latin typeface="Arial"/>
                <a:cs typeface="Arial"/>
              </a:rPr>
              <a:t>07458</a:t>
            </a:r>
            <a:r>
              <a:rPr dirty="0" smtClean="0" sz="850" spc="-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0">
                <a:solidFill>
                  <a:srgbClr val="010101"/>
                </a:solidFill>
                <a:latin typeface="Arial"/>
                <a:cs typeface="Arial"/>
              </a:rPr>
              <a:t>•</a:t>
            </a:r>
            <a:r>
              <a:rPr dirty="0" smtClean="0" sz="850" spc="-1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All</a:t>
            </a:r>
            <a:r>
              <a:rPr dirty="0" smtClean="0" sz="850" spc="7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20">
                <a:solidFill>
                  <a:srgbClr val="010101"/>
                </a:solidFill>
                <a:latin typeface="Arial"/>
                <a:cs typeface="Arial"/>
              </a:rPr>
              <a:t>rights</a:t>
            </a:r>
            <a:r>
              <a:rPr dirty="0" smtClean="0" sz="850" spc="-1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reserved.</a:t>
            </a:r>
            <a:endParaRPr sz="8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46836" y="6293103"/>
            <a:ext cx="4013200" cy="2679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17780">
              <a:lnSpc>
                <a:spcPct val="105000"/>
              </a:lnSpc>
            </a:pPr>
            <a:r>
              <a:rPr dirty="0" smtClean="0" sz="800" spc="-65" i="1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dirty="0" smtClean="0" sz="800" spc="55" i="1">
                <a:solidFill>
                  <a:srgbClr val="232323"/>
                </a:solidFill>
                <a:latin typeface="Arial"/>
                <a:cs typeface="Arial"/>
              </a:rPr>
              <a:t>h</a:t>
            </a:r>
            <a:r>
              <a:rPr dirty="0" smtClean="0" sz="800" spc="125" i="1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dirty="0" smtClean="0" sz="800" spc="-8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60" i="1">
                <a:solidFill>
                  <a:srgbClr val="010101"/>
                </a:solidFill>
                <a:latin typeface="Arial"/>
                <a:cs typeface="Arial"/>
              </a:rPr>
              <a:t>Intel</a:t>
            </a:r>
            <a:r>
              <a:rPr dirty="0" smtClean="0" sz="800" spc="-11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40" i="1">
                <a:solidFill>
                  <a:srgbClr val="010101"/>
                </a:solidFill>
                <a:latin typeface="Arial"/>
                <a:cs typeface="Arial"/>
              </a:rPr>
              <a:t>Microprocessors:</a:t>
            </a:r>
            <a:r>
              <a:rPr dirty="0" smtClean="0" sz="800" spc="8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30" i="1">
                <a:solidFill>
                  <a:srgbClr val="010101"/>
                </a:solidFill>
                <a:latin typeface="Arial"/>
                <a:cs typeface="Arial"/>
              </a:rPr>
              <a:t>80861808</a:t>
            </a:r>
            <a:r>
              <a:rPr dirty="0" smtClean="0" sz="800" spc="-50" i="1">
                <a:solidFill>
                  <a:srgbClr val="010101"/>
                </a:solidFill>
                <a:latin typeface="Arial"/>
                <a:cs typeface="Arial"/>
              </a:rPr>
              <a:t>8</a:t>
            </a:r>
            <a:r>
              <a:rPr dirty="0" smtClean="0" sz="800" spc="35" i="1">
                <a:solidFill>
                  <a:srgbClr val="333333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mtClean="0" sz="800" spc="-30" i="1">
                <a:solidFill>
                  <a:srgbClr val="010101"/>
                </a:solidFill>
                <a:latin typeface="Arial"/>
                <a:cs typeface="Arial"/>
              </a:rPr>
              <a:t>80186180188,</a:t>
            </a:r>
            <a:r>
              <a:rPr dirty="0" smtClean="0" sz="800" spc="-3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7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80286,</a:t>
            </a:r>
            <a:r>
              <a:rPr dirty="0" smtClean="0" sz="800" spc="6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8038</a:t>
            </a:r>
            <a:r>
              <a:rPr dirty="0" smtClean="0" sz="800" spc="-90" i="1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dirty="0" smtClean="0" sz="800" spc="35" i="1">
                <a:solidFill>
                  <a:srgbClr val="333333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80486</a:t>
            </a:r>
            <a:r>
              <a:rPr dirty="0" smtClean="0" sz="800" spc="2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0" i="1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dirty="0" smtClean="0" sz="800" spc="-50" i="1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dirty="0" smtClean="0" sz="800" spc="35" i="1">
                <a:solidFill>
                  <a:srgbClr val="232323"/>
                </a:solidFill>
                <a:latin typeface="Arial"/>
                <a:cs typeface="Arial"/>
              </a:rPr>
              <a:t>i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um,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dirty="0" smtClean="0" sz="800" spc="35" i="1">
                <a:solidFill>
                  <a:srgbClr val="333333"/>
                </a:solidFill>
                <a:latin typeface="Arial"/>
                <a:cs typeface="Arial"/>
              </a:rPr>
              <a:t>i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dirty="0" smtClean="0" sz="800" spc="-5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Pro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5" i="1">
                <a:solidFill>
                  <a:srgbClr val="010101"/>
                </a:solidFill>
                <a:latin typeface="Arial"/>
                <a:cs typeface="Arial"/>
              </a:rPr>
              <a:t>Processor,</a:t>
            </a:r>
            <a:r>
              <a:rPr dirty="0" smtClean="0" sz="800" spc="6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dirty="0" smtClean="0" sz="800" spc="35" i="1">
                <a:solidFill>
                  <a:srgbClr val="232323"/>
                </a:solidFill>
                <a:latin typeface="Arial"/>
                <a:cs typeface="Arial"/>
              </a:rPr>
              <a:t>i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dirty="0" smtClean="0" sz="800" spc="-5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20" i="1">
                <a:solidFill>
                  <a:srgbClr val="010101"/>
                </a:solidFill>
                <a:latin typeface="Arial"/>
                <a:cs typeface="Arial"/>
              </a:rPr>
              <a:t>II,</a:t>
            </a:r>
            <a:r>
              <a:rPr dirty="0" smtClean="0" sz="800" spc="-3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0" i="1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r>
              <a:rPr dirty="0" smtClean="0" sz="800" spc="3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5" i="1">
                <a:solidFill>
                  <a:srgbClr val="010101"/>
                </a:solidFill>
                <a:latin typeface="Arial"/>
                <a:cs typeface="Arial"/>
              </a:rPr>
              <a:t>4</a:t>
            </a:r>
            <a:r>
              <a:rPr dirty="0" smtClean="0" sz="800" spc="35" i="1">
                <a:solidFill>
                  <a:srgbClr val="333333"/>
                </a:solidFill>
                <a:latin typeface="Arial"/>
                <a:cs typeface="Arial"/>
              </a:rPr>
              <a:t>,</a:t>
            </a:r>
            <a:r>
              <a:rPr dirty="0" smtClean="0" sz="800" spc="-50" i="1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mtClean="0" sz="800" spc="25" i="1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dirty="0" smtClean="0" sz="800" spc="1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Core2</a:t>
            </a:r>
            <a:r>
              <a:rPr dirty="0" smtClean="0" sz="800" spc="4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25" i="1">
                <a:solidFill>
                  <a:srgbClr val="010101"/>
                </a:solidFill>
                <a:latin typeface="Arial"/>
                <a:cs typeface="Arial"/>
              </a:rPr>
              <a:t>with</a:t>
            </a:r>
            <a:r>
              <a:rPr dirty="0" smtClean="0" sz="800" spc="1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64-bit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0" i="1">
                <a:solidFill>
                  <a:srgbClr val="010101"/>
                </a:solidFill>
                <a:latin typeface="Arial"/>
                <a:cs typeface="Arial"/>
              </a:rPr>
              <a:t>Extensions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708140" y="6457441"/>
            <a:ext cx="2284095" cy="141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Copyright</a:t>
            </a:r>
            <a:r>
              <a:rPr dirty="0" smtClean="0" sz="850" spc="4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©2009</a:t>
            </a:r>
            <a:r>
              <a:rPr dirty="0" smtClean="0" sz="850" spc="9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by</a:t>
            </a:r>
            <a:r>
              <a:rPr dirty="0" smtClean="0" sz="850" spc="7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Pearson</a:t>
            </a:r>
            <a:r>
              <a:rPr dirty="0" smtClean="0" sz="850" spc="10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Education,</a:t>
            </a:r>
            <a:r>
              <a:rPr dirty="0" smtClean="0" sz="850" spc="9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0">
                <a:solidFill>
                  <a:srgbClr val="010101"/>
                </a:solidFill>
                <a:latin typeface="Arial"/>
                <a:cs typeface="Arial"/>
              </a:rPr>
              <a:t>Inc.</a:t>
            </a:r>
            <a:endParaRPr sz="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1044" y="6285941"/>
            <a:ext cx="4009390" cy="1562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endParaRPr sz="8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61315" y="261111"/>
            <a:ext cx="8533765" cy="56654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Aft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 </a:t>
            </a:r>
            <a:r>
              <a:rPr dirty="0" smtClean="0" sz="3200" spc="-10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ew 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sign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5">
                <a:latin typeface="Arial"/>
                <a:cs typeface="Arial"/>
              </a:rPr>
              <a:t>c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sho</a:t>
            </a:r>
            <a:r>
              <a:rPr dirty="0" smtClean="0" sz="3200" spc="-2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ld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ar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 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7</a:t>
            </a:r>
            <a:r>
              <a:rPr dirty="0" smtClean="0" sz="3200" spc="-10">
                <a:latin typeface="Arial"/>
                <a:cs typeface="Arial"/>
              </a:rPr>
              <a:t>–</a:t>
            </a:r>
            <a:r>
              <a:rPr dirty="0" smtClean="0" sz="3200" spc="-5">
                <a:latin typeface="Arial"/>
                <a:cs typeface="Arial"/>
              </a:rPr>
              <a:t>3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355600" marR="44132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In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section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rm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creat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by</a:t>
            </a:r>
            <a:r>
              <a:rPr dirty="0" smtClean="0" sz="3200" spc="0">
                <a:latin typeface="Arial"/>
                <a:cs typeface="Arial"/>
              </a:rPr>
              <a:t> th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 ap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licat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icat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,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it a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ars,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gr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en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arrow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loca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som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where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ove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0">
                <a:latin typeface="Arial"/>
                <a:cs typeface="Arial"/>
              </a:rPr>
              <a:t> form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 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el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 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ws 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 at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0">
                <a:latin typeface="Arial"/>
                <a:cs typeface="Arial"/>
              </a:rPr>
              <a:t> t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sc</a:t>
            </a:r>
            <a:r>
              <a:rPr dirty="0" smtClean="0" sz="3200" spc="5">
                <a:latin typeface="Arial"/>
                <a:cs typeface="Arial"/>
              </a:rPr>
              <a:t>r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click </a:t>
            </a:r>
            <a:r>
              <a:rPr dirty="0" smtClean="0" sz="3200" spc="-2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it to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com</a:t>
            </a:r>
            <a:r>
              <a:rPr dirty="0" smtClean="0" sz="3200" spc="-2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il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,</a:t>
            </a:r>
            <a:r>
              <a:rPr dirty="0" smtClean="0" sz="3200" spc="0">
                <a:latin typeface="Arial"/>
                <a:cs typeface="Arial"/>
              </a:rPr>
              <a:t> li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k, 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 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xecute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al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licat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3"/>
              </a:spcBef>
              <a:buClr>
                <a:srgbClr val="0D4000"/>
              </a:buClr>
              <a:buFont typeface="Arial"/>
              <a:buChar char="•"/>
            </a:pPr>
            <a:endParaRPr sz="900"/>
          </a:p>
          <a:p>
            <a:pPr marL="355600" marR="463550" indent="-342900">
              <a:lnSpc>
                <a:spcPts val="3829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You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ve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just cre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ted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 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ested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your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very</a:t>
            </a:r>
            <a:r>
              <a:rPr dirty="0" smtClean="0" sz="3200" spc="0">
                <a:latin typeface="Arial"/>
                <a:cs typeface="Arial"/>
              </a:rPr>
              <a:t> first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Visual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C++ Express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pl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cati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1044" y="6423914"/>
            <a:ext cx="3693795" cy="414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endParaRPr sz="850">
              <a:latin typeface="Arial"/>
              <a:cs typeface="Arial"/>
            </a:endParaRPr>
          </a:p>
          <a:p>
            <a:pPr marL="12700" marR="732155" indent="0">
              <a:lnSpc>
                <a:spcPts val="1080"/>
              </a:lnSpc>
              <a:spcBef>
                <a:spcPts val="20"/>
              </a:spcBef>
            </a:pP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r>
              <a:rPr dirty="0" smtClean="0" sz="900" spc="0">
                <a:latin typeface="Arial"/>
                <a:cs typeface="Arial"/>
              </a:rPr>
              <a:t> 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2495" y="1280159"/>
            <a:ext cx="5765291" cy="44714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6848856" y="5047488"/>
            <a:ext cx="525779" cy="3291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072383" y="4828032"/>
            <a:ext cx="621792" cy="1097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7340345" y="4974335"/>
            <a:ext cx="0" cy="635508"/>
          </a:xfrm>
          <a:custGeom>
            <a:avLst/>
            <a:gdLst/>
            <a:ahLst/>
            <a:cxnLst/>
            <a:rect l="l" t="t" r="r" b="b"/>
            <a:pathLst>
              <a:path w="0" h="635508">
                <a:moveTo>
                  <a:pt x="0" y="635508"/>
                </a:moveTo>
                <a:lnTo>
                  <a:pt x="0" y="0"/>
                </a:lnTo>
              </a:path>
            </a:pathLst>
          </a:custGeom>
          <a:ln w="9144">
            <a:solidFill>
              <a:srgbClr val="C3C3C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2948939" y="5669279"/>
            <a:ext cx="4489704" cy="0"/>
          </a:xfrm>
          <a:custGeom>
            <a:avLst/>
            <a:gdLst/>
            <a:ahLst/>
            <a:cxnLst/>
            <a:rect l="l" t="t" r="r" b="b"/>
            <a:pathLst>
              <a:path w="4489704" h="0">
                <a:moveTo>
                  <a:pt x="0" y="0"/>
                </a:moveTo>
                <a:lnTo>
                  <a:pt x="4489704" y="0"/>
                </a:lnTo>
              </a:path>
            </a:pathLst>
          </a:custGeom>
          <a:ln w="32004">
            <a:solidFill>
              <a:srgbClr val="D8D8D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687601" y="6247638"/>
            <a:ext cx="8456398" cy="0"/>
          </a:xfrm>
          <a:custGeom>
            <a:avLst/>
            <a:gdLst/>
            <a:ahLst/>
            <a:cxnLst/>
            <a:rect l="l" t="t" r="r" b="b"/>
            <a:pathLst>
              <a:path w="8456398" h="0">
                <a:moveTo>
                  <a:pt x="0" y="0"/>
                </a:moveTo>
                <a:lnTo>
                  <a:pt x="8456398" y="0"/>
                </a:lnTo>
              </a:path>
            </a:pathLst>
          </a:custGeom>
          <a:ln w="32004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6247638"/>
            <a:ext cx="114769" cy="0"/>
          </a:xfrm>
          <a:custGeom>
            <a:avLst/>
            <a:gdLst/>
            <a:ahLst/>
            <a:cxnLst/>
            <a:rect l="l" t="t" r="r" b="b"/>
            <a:pathLst>
              <a:path w="114769" h="0">
                <a:moveTo>
                  <a:pt x="0" y="0"/>
                </a:moveTo>
                <a:lnTo>
                  <a:pt x="114769" y="0"/>
                </a:lnTo>
              </a:path>
            </a:pathLst>
          </a:custGeom>
          <a:ln w="32004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79908" y="129793"/>
            <a:ext cx="4091304" cy="2774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50" b="1">
                <a:solidFill>
                  <a:srgbClr val="010101"/>
                </a:solidFill>
                <a:latin typeface="Arial"/>
                <a:cs typeface="Arial"/>
              </a:rPr>
              <a:t>Figure</a:t>
            </a:r>
            <a:r>
              <a:rPr dirty="0" smtClean="0" sz="1750" spc="2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160" b="1">
                <a:solidFill>
                  <a:srgbClr val="010101"/>
                </a:solidFill>
                <a:latin typeface="Arial"/>
                <a:cs typeface="Arial"/>
              </a:rPr>
              <a:t>7-3</a:t>
            </a:r>
            <a:r>
              <a:rPr dirty="0" smtClean="0" sz="1750" spc="16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2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70" b="1">
                <a:solidFill>
                  <a:srgbClr val="010101"/>
                </a:solidFill>
                <a:latin typeface="Arial"/>
                <a:cs typeface="Arial"/>
              </a:rPr>
              <a:t>Design</a:t>
            </a:r>
            <a:r>
              <a:rPr dirty="0" smtClean="0" sz="1750" spc="1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120" b="1">
                <a:solidFill>
                  <a:srgbClr val="010101"/>
                </a:solidFill>
                <a:latin typeface="Arial"/>
                <a:cs typeface="Arial"/>
              </a:rPr>
              <a:t>window</a:t>
            </a:r>
            <a:r>
              <a:rPr dirty="0" smtClean="0" sz="1750" spc="-12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19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70" b="1">
                <a:solidFill>
                  <a:srgbClr val="010101"/>
                </a:solidFill>
                <a:latin typeface="Arial"/>
                <a:cs typeface="Arial"/>
              </a:rPr>
              <a:t>screen</a:t>
            </a:r>
            <a:r>
              <a:rPr dirty="0" smtClean="0" sz="1750" spc="114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105" b="1">
                <a:solidFill>
                  <a:srgbClr val="010101"/>
                </a:solidFill>
                <a:latin typeface="Arial"/>
                <a:cs typeface="Arial"/>
              </a:rPr>
              <a:t>shot.</a:t>
            </a:r>
            <a:endParaRPr sz="17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19033" y="1144494"/>
            <a:ext cx="67454" cy="93076"/>
          </a:xfrm>
          <a:custGeom>
            <a:avLst/>
            <a:gdLst/>
            <a:ahLst/>
            <a:cxnLst/>
            <a:rect l="l" t="t" r="r" b="b"/>
            <a:pathLst>
              <a:path w="67454" h="93076">
                <a:moveTo>
                  <a:pt x="0" y="0"/>
                </a:moveTo>
                <a:lnTo>
                  <a:pt x="67454" y="0"/>
                </a:lnTo>
                <a:lnTo>
                  <a:pt x="67454" y="93076"/>
                </a:lnTo>
                <a:lnTo>
                  <a:pt x="0" y="93076"/>
                </a:lnTo>
                <a:lnTo>
                  <a:pt x="0" y="0"/>
                </a:lnTo>
                <a:close/>
              </a:path>
            </a:pathLst>
          </a:custGeom>
          <a:solidFill>
            <a:srgbClr val="38383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710944" y="1146302"/>
            <a:ext cx="488950" cy="9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-35" b="1">
                <a:solidFill>
                  <a:srgbClr val="CDCDCD"/>
                </a:solidFill>
                <a:latin typeface="Times New Roman"/>
                <a:cs typeface="Times New Roman"/>
              </a:rPr>
              <a:t>1:'</a:t>
            </a:r>
            <a:r>
              <a:rPr dirty="0" smtClean="0" sz="550" spc="-35" b="1">
                <a:solidFill>
                  <a:srgbClr val="CDCDCD"/>
                </a:solidFill>
                <a:latin typeface="Times New Roman"/>
                <a:cs typeface="Times New Roman"/>
              </a:rPr>
              <a:t>   </a:t>
            </a:r>
            <a:r>
              <a:rPr dirty="0" smtClean="0" sz="550" spc="-65" b="1">
                <a:solidFill>
                  <a:srgbClr val="CDCDCD"/>
                </a:solidFill>
                <a:latin typeface="Times New Roman"/>
                <a:cs typeface="Times New Roman"/>
              </a:rPr>
              <a:t> </a:t>
            </a:r>
            <a:r>
              <a:rPr dirty="0" smtClean="0" sz="300" spc="50" b="1">
                <a:solidFill>
                  <a:srgbClr val="8C8C8C"/>
                </a:solidFill>
                <a:latin typeface="Arial"/>
                <a:cs typeface="Arial"/>
              </a:rPr>
              <a:t>111'</a:t>
            </a:r>
            <a:r>
              <a:rPr dirty="0" smtClean="0" sz="300" spc="50" b="1">
                <a:solidFill>
                  <a:srgbClr val="8C8C8C"/>
                </a:solidFill>
                <a:latin typeface="Arial"/>
                <a:cs typeface="Arial"/>
              </a:rPr>
              <a:t>      </a:t>
            </a:r>
            <a:r>
              <a:rPr dirty="0" smtClean="0" sz="300" spc="-15" b="1">
                <a:solidFill>
                  <a:srgbClr val="8C8C8C"/>
                </a:solidFill>
                <a:latin typeface="Arial"/>
                <a:cs typeface="Arial"/>
              </a:rPr>
              <a:t> </a:t>
            </a:r>
            <a:r>
              <a:rPr dirty="0" smtClean="0" sz="300" spc="170">
                <a:solidFill>
                  <a:srgbClr val="9C9C9C"/>
                </a:solidFill>
                <a:latin typeface="Arial"/>
                <a:cs typeface="Arial"/>
              </a:rPr>
              <a:t>.....</a:t>
            </a:r>
            <a:endParaRPr sz="3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337396" y="1177828"/>
            <a:ext cx="25328" cy="50694"/>
          </a:xfrm>
          <a:custGeom>
            <a:avLst/>
            <a:gdLst/>
            <a:ahLst/>
            <a:cxnLst/>
            <a:rect l="l" t="t" r="r" b="b"/>
            <a:pathLst>
              <a:path w="25328" h="50694">
                <a:moveTo>
                  <a:pt x="0" y="25347"/>
                </a:moveTo>
                <a:lnTo>
                  <a:pt x="25328" y="25347"/>
                </a:lnTo>
              </a:path>
            </a:pathLst>
          </a:custGeom>
          <a:ln w="51964">
            <a:solidFill>
              <a:srgbClr val="38383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350007" y="1177828"/>
            <a:ext cx="0" cy="50694"/>
          </a:xfrm>
          <a:custGeom>
            <a:avLst/>
            <a:gdLst/>
            <a:ahLst/>
            <a:cxnLst/>
            <a:rect l="l" t="t" r="r" b="b"/>
            <a:pathLst>
              <a:path w="0" h="50694">
                <a:moveTo>
                  <a:pt x="0" y="0"/>
                </a:moveTo>
                <a:lnTo>
                  <a:pt x="0" y="50694"/>
                </a:lnTo>
                <a:lnTo>
                  <a:pt x="0" y="0"/>
                </a:lnTo>
                <a:close/>
              </a:path>
            </a:pathLst>
          </a:custGeom>
          <a:solidFill>
            <a:srgbClr val="4F4F4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523693" y="1165054"/>
            <a:ext cx="63322" cy="67592"/>
          </a:xfrm>
          <a:custGeom>
            <a:avLst/>
            <a:gdLst/>
            <a:ahLst/>
            <a:cxnLst/>
            <a:rect l="l" t="t" r="r" b="b"/>
            <a:pathLst>
              <a:path w="63322" h="67592">
                <a:moveTo>
                  <a:pt x="0" y="0"/>
                </a:moveTo>
                <a:lnTo>
                  <a:pt x="63322" y="0"/>
                </a:lnTo>
                <a:lnTo>
                  <a:pt x="63322" y="67592"/>
                </a:lnTo>
                <a:lnTo>
                  <a:pt x="0" y="67592"/>
                </a:lnTo>
                <a:lnTo>
                  <a:pt x="0" y="0"/>
                </a:lnTo>
                <a:close/>
              </a:path>
            </a:pathLst>
          </a:custGeom>
          <a:solidFill>
            <a:srgbClr val="38383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328164" y="1165352"/>
            <a:ext cx="593725" cy="73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110">
                <a:solidFill>
                  <a:srgbClr val="AEAEAE"/>
                </a:solidFill>
                <a:latin typeface="Arial"/>
                <a:cs typeface="Arial"/>
              </a:rPr>
              <a:t>.</a:t>
            </a:r>
            <a:r>
              <a:rPr dirty="0" smtClean="0" sz="300" spc="5">
                <a:solidFill>
                  <a:srgbClr val="AEAEAE"/>
                </a:solidFill>
                <a:latin typeface="Arial"/>
                <a:cs typeface="Arial"/>
              </a:rPr>
              <a:t> </a:t>
            </a:r>
            <a:r>
              <a:rPr dirty="0" smtClean="0" sz="300" spc="245">
                <a:solidFill>
                  <a:srgbClr val="8C8C8C"/>
                </a:solidFill>
                <a:latin typeface="Arial"/>
                <a:cs typeface="Arial"/>
              </a:rPr>
              <a:t>•</a:t>
            </a:r>
            <a:r>
              <a:rPr dirty="0" smtClean="0" sz="300" spc="245">
                <a:solidFill>
                  <a:srgbClr val="8C8C8C"/>
                </a:solidFill>
                <a:latin typeface="Arial"/>
                <a:cs typeface="Arial"/>
              </a:rPr>
              <a:t>  </a:t>
            </a:r>
            <a:r>
              <a:rPr dirty="0" smtClean="0" sz="300" spc="-15">
                <a:solidFill>
                  <a:srgbClr val="8C8C8C"/>
                </a:solidFill>
                <a:latin typeface="Arial"/>
                <a:cs typeface="Arial"/>
              </a:rPr>
              <a:t> </a:t>
            </a:r>
            <a:r>
              <a:rPr dirty="0" smtClean="0" sz="400" spc="-465">
                <a:solidFill>
                  <a:srgbClr val="CDCDCD"/>
                </a:solidFill>
                <a:latin typeface="Arial"/>
                <a:cs typeface="Arial"/>
              </a:rPr>
              <a:t>.</a:t>
            </a:r>
            <a:r>
              <a:rPr dirty="0" smtClean="0" sz="400" spc="260">
                <a:solidFill>
                  <a:srgbClr val="8C8C8C"/>
                </a:solidFill>
                <a:latin typeface="Arial"/>
                <a:cs typeface="Arial"/>
              </a:rPr>
              <a:t>,</a:t>
            </a:r>
            <a:r>
              <a:rPr dirty="0" smtClean="0" sz="400" spc="-55">
                <a:solidFill>
                  <a:srgbClr val="8C8C8C"/>
                </a:solidFill>
                <a:latin typeface="Arial"/>
                <a:cs typeface="Arial"/>
              </a:rPr>
              <a:t> </a:t>
            </a:r>
            <a:r>
              <a:rPr dirty="0" smtClean="0" sz="300" spc="130" b="1">
                <a:solidFill>
                  <a:srgbClr val="9C9C9C"/>
                </a:solidFill>
                <a:latin typeface="Times New Roman"/>
                <a:cs typeface="Times New Roman"/>
              </a:rPr>
              <a:t>fl\</a:t>
            </a:r>
            <a:r>
              <a:rPr dirty="0" smtClean="0" sz="300" spc="130" b="1">
                <a:solidFill>
                  <a:srgbClr val="9C9C9C"/>
                </a:solidFill>
                <a:latin typeface="Times New Roman"/>
                <a:cs typeface="Times New Roman"/>
              </a:rPr>
              <a:t>  </a:t>
            </a:r>
            <a:r>
              <a:rPr dirty="0" smtClean="0" sz="300" spc="-25" b="1">
                <a:solidFill>
                  <a:srgbClr val="9C9C9C"/>
                </a:solidFill>
                <a:latin typeface="Times New Roman"/>
                <a:cs typeface="Times New Roman"/>
              </a:rPr>
              <a:t> </a:t>
            </a:r>
            <a:r>
              <a:rPr dirty="0" smtClean="0" sz="300" spc="50" b="1">
                <a:solidFill>
                  <a:srgbClr val="9C9C9C"/>
                </a:solidFill>
                <a:latin typeface="Arial"/>
                <a:cs typeface="Arial"/>
              </a:rPr>
              <a:t>I</a:t>
            </a:r>
            <a:r>
              <a:rPr dirty="0" smtClean="0" sz="300" spc="50" b="1">
                <a:solidFill>
                  <a:srgbClr val="9C9C9C"/>
                </a:solidFill>
                <a:latin typeface="Arial"/>
                <a:cs typeface="Arial"/>
              </a:rPr>
              <a:t> </a:t>
            </a:r>
            <a:r>
              <a:rPr dirty="0" smtClean="0" sz="300" spc="-15" b="1">
                <a:solidFill>
                  <a:srgbClr val="9C9C9C"/>
                </a:solidFill>
                <a:latin typeface="Arial"/>
                <a:cs typeface="Arial"/>
              </a:rPr>
              <a:t> </a:t>
            </a:r>
            <a:r>
              <a:rPr dirty="0" smtClean="0" sz="300" spc="-55" b="1">
                <a:solidFill>
                  <a:srgbClr val="8C8C8C"/>
                </a:solidFill>
                <a:latin typeface="Arial"/>
                <a:cs typeface="Arial"/>
              </a:rPr>
              <a:t>C</a:t>
            </a:r>
            <a:r>
              <a:rPr dirty="0" smtClean="0" sz="300" spc="-55" b="1">
                <a:solidFill>
                  <a:srgbClr val="8C8C8C"/>
                </a:solidFill>
                <a:latin typeface="Arial"/>
                <a:cs typeface="Arial"/>
              </a:rPr>
              <a:t>    </a:t>
            </a:r>
            <a:r>
              <a:rPr dirty="0" smtClean="0" sz="300" spc="-5" b="1">
                <a:solidFill>
                  <a:srgbClr val="8C8C8C"/>
                </a:solidFill>
                <a:latin typeface="Arial"/>
                <a:cs typeface="Arial"/>
              </a:rPr>
              <a:t> </a:t>
            </a:r>
            <a:r>
              <a:rPr dirty="0" smtClean="0" sz="300" spc="185">
                <a:solidFill>
                  <a:srgbClr val="8C8C8C"/>
                </a:solidFill>
                <a:latin typeface="Arial"/>
                <a:cs typeface="Arial"/>
              </a:rPr>
              <a:t>••</a:t>
            </a:r>
            <a:endParaRPr sz="3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149427" y="1177828"/>
            <a:ext cx="44786" cy="50694"/>
          </a:xfrm>
          <a:custGeom>
            <a:avLst/>
            <a:gdLst/>
            <a:ahLst/>
            <a:cxnLst/>
            <a:rect l="l" t="t" r="r" b="b"/>
            <a:pathLst>
              <a:path w="44786" h="50694">
                <a:moveTo>
                  <a:pt x="0" y="25347"/>
                </a:moveTo>
                <a:lnTo>
                  <a:pt x="44786" y="25347"/>
                </a:lnTo>
              </a:path>
            </a:pathLst>
          </a:custGeom>
          <a:ln w="51964">
            <a:solidFill>
              <a:srgbClr val="38383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354411" y="1205338"/>
            <a:ext cx="58784" cy="0"/>
          </a:xfrm>
          <a:custGeom>
            <a:avLst/>
            <a:gdLst/>
            <a:ahLst/>
            <a:cxnLst/>
            <a:rect l="l" t="t" r="r" b="b"/>
            <a:pathLst>
              <a:path w="58784" h="0">
                <a:moveTo>
                  <a:pt x="0" y="0"/>
                </a:moveTo>
                <a:lnTo>
                  <a:pt x="58784" y="0"/>
                </a:lnTo>
              </a:path>
            </a:pathLst>
          </a:custGeom>
          <a:ln w="43515">
            <a:solidFill>
              <a:srgbClr val="4F4F4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137907" y="1178052"/>
            <a:ext cx="289560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00" spc="250">
                <a:solidFill>
                  <a:srgbClr val="AEAEAE"/>
                </a:solidFill>
                <a:latin typeface="Arial"/>
                <a:cs typeface="Arial"/>
              </a:rPr>
              <a:t>-</a:t>
            </a:r>
            <a:r>
              <a:rPr dirty="0" smtClean="0" sz="300" spc="250">
                <a:solidFill>
                  <a:srgbClr val="AEAEAE"/>
                </a:solidFill>
                <a:latin typeface="Arial"/>
                <a:cs typeface="Arial"/>
              </a:rPr>
              <a:t>     </a:t>
            </a:r>
            <a:r>
              <a:rPr dirty="0" smtClean="0" sz="300" spc="-30">
                <a:solidFill>
                  <a:srgbClr val="AEAEAE"/>
                </a:solidFill>
                <a:latin typeface="Arial"/>
                <a:cs typeface="Arial"/>
              </a:rPr>
              <a:t> </a:t>
            </a:r>
            <a:r>
              <a:rPr dirty="0" smtClean="0" sz="250" spc="5" b="1" i="1">
                <a:solidFill>
                  <a:srgbClr val="9C9C9C"/>
                </a:solidFill>
                <a:latin typeface="Arial"/>
                <a:cs typeface="Arial"/>
              </a:rPr>
              <a:t>;</a:t>
            </a:r>
            <a:r>
              <a:rPr dirty="0" smtClean="0" sz="250" spc="10" b="1" i="1">
                <a:solidFill>
                  <a:srgbClr val="9C9C9C"/>
                </a:solidFill>
                <a:latin typeface="Arial"/>
                <a:cs typeface="Arial"/>
              </a:rPr>
              <a:t>Ill</a:t>
            </a:r>
            <a:r>
              <a:rPr dirty="0" smtClean="0" sz="250" spc="10" b="1" i="1">
                <a:solidFill>
                  <a:srgbClr val="9C9C9C"/>
                </a:solidFill>
                <a:latin typeface="Arial"/>
                <a:cs typeface="Arial"/>
              </a:rPr>
              <a:t>     </a:t>
            </a:r>
            <a:r>
              <a:rPr dirty="0" smtClean="0" sz="250" spc="25" b="1" i="1">
                <a:solidFill>
                  <a:srgbClr val="9C9C9C"/>
                </a:solidFill>
                <a:latin typeface="Arial"/>
                <a:cs typeface="Arial"/>
              </a:rPr>
              <a:t> </a:t>
            </a:r>
            <a:r>
              <a:rPr dirty="0" smtClean="0" sz="250" spc="145">
                <a:solidFill>
                  <a:srgbClr val="AEAEAE"/>
                </a:solidFill>
                <a:latin typeface="Arial"/>
                <a:cs typeface="Arial"/>
              </a:rPr>
              <a:t>)(</a:t>
            </a:r>
            <a:endParaRPr sz="2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45784" y="4114545"/>
            <a:ext cx="876935" cy="7346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32407" sz="4500" spc="-195">
                <a:solidFill>
                  <a:srgbClr val="3B3B3B"/>
                </a:solidFill>
                <a:latin typeface="Times New Roman"/>
                <a:cs typeface="Times New Roman"/>
              </a:rPr>
              <a:t>..</a:t>
            </a:r>
            <a:r>
              <a:rPr dirty="0" smtClean="0" baseline="-32407" sz="4500" spc="-30">
                <a:solidFill>
                  <a:srgbClr val="3B3B3B"/>
                </a:solidFill>
                <a:latin typeface="Times New Roman"/>
                <a:cs typeface="Times New Roman"/>
              </a:rPr>
              <a:t>.</a:t>
            </a:r>
            <a:r>
              <a:rPr dirty="0" smtClean="0" baseline="-32407" sz="4500" spc="-630">
                <a:solidFill>
                  <a:srgbClr val="777777"/>
                </a:solidFill>
                <a:latin typeface="Times New Roman"/>
                <a:cs typeface="Times New Roman"/>
              </a:rPr>
              <a:t>.</a:t>
            </a:r>
            <a:r>
              <a:rPr dirty="0" smtClean="0" baseline="-32407" sz="4500" spc="-810">
                <a:solidFill>
                  <a:srgbClr val="777777"/>
                </a:solidFill>
                <a:latin typeface="Times New Roman"/>
                <a:cs typeface="Times New Roman"/>
              </a:rPr>
              <a:t>.</a:t>
            </a:r>
            <a:r>
              <a:rPr dirty="0" smtClean="0" sz="550" spc="-40">
                <a:solidFill>
                  <a:srgbClr val="777777"/>
                </a:solidFill>
                <a:latin typeface="Arial"/>
                <a:cs typeface="Arial"/>
              </a:rPr>
              <a:t>.</a:t>
            </a:r>
            <a:r>
              <a:rPr dirty="0" smtClean="0" baseline="-32407" sz="4500" spc="-862">
                <a:solidFill>
                  <a:srgbClr val="777777"/>
                </a:solidFill>
                <a:latin typeface="Times New Roman"/>
                <a:cs typeface="Times New Roman"/>
              </a:rPr>
              <a:t>.</a:t>
            </a:r>
            <a:r>
              <a:rPr dirty="0" smtClean="0" sz="550" spc="-5">
                <a:solidFill>
                  <a:srgbClr val="777777"/>
                </a:solidFill>
                <a:latin typeface="Arial"/>
                <a:cs typeface="Arial"/>
              </a:rPr>
              <a:t>.</a:t>
            </a:r>
            <a:r>
              <a:rPr dirty="0" smtClean="0" baseline="-32407" sz="4500" spc="-697">
                <a:solidFill>
                  <a:srgbClr val="777777"/>
                </a:solidFill>
                <a:latin typeface="Times New Roman"/>
                <a:cs typeface="Times New Roman"/>
              </a:rPr>
              <a:t>.</a:t>
            </a:r>
            <a:r>
              <a:rPr dirty="0" smtClean="0" sz="550" spc="-10">
                <a:solidFill>
                  <a:srgbClr val="777777"/>
                </a:solidFill>
                <a:latin typeface="Arial"/>
                <a:cs typeface="Arial"/>
              </a:rPr>
              <a:t>,</a:t>
            </a:r>
            <a:r>
              <a:rPr dirty="0" smtClean="0" sz="550" spc="-45">
                <a:solidFill>
                  <a:srgbClr val="777777"/>
                </a:solidFill>
                <a:latin typeface="Arial"/>
                <a:cs typeface="Arial"/>
              </a:rPr>
              <a:t>_</a:t>
            </a:r>
            <a:r>
              <a:rPr dirty="0" smtClean="0" baseline="-30381" sz="4800" spc="-2625">
                <a:solidFill>
                  <a:srgbClr val="777777"/>
                </a:solidFill>
                <a:latin typeface="Arial"/>
                <a:cs typeface="Arial"/>
              </a:rPr>
              <a:t>_</a:t>
            </a:r>
            <a:r>
              <a:rPr dirty="0" smtClean="0" sz="550" spc="-10">
                <a:solidFill>
                  <a:srgbClr val="777777"/>
                </a:solidFill>
                <a:latin typeface="Arial"/>
                <a:cs typeface="Arial"/>
              </a:rPr>
              <a:t>,.......,.</a:t>
            </a:r>
            <a:r>
              <a:rPr dirty="0" smtClean="0" sz="550" spc="65">
                <a:solidFill>
                  <a:srgbClr val="777777"/>
                </a:solidFill>
                <a:latin typeface="Arial"/>
                <a:cs typeface="Arial"/>
              </a:rPr>
              <a:t> </a:t>
            </a:r>
            <a:r>
              <a:rPr dirty="0" smtClean="0" sz="550" spc="-395" b="1">
                <a:solidFill>
                  <a:srgbClr val="3B3B3B"/>
                </a:solidFill>
                <a:latin typeface="Arial"/>
                <a:cs typeface="Arial"/>
              </a:rPr>
              <a:t>r</a:t>
            </a:r>
            <a:r>
              <a:rPr dirty="0" smtClean="0" baseline="-26533" sz="5025" spc="-1679">
                <a:solidFill>
                  <a:srgbClr val="777777"/>
                </a:solidFill>
                <a:latin typeface="Arial"/>
                <a:cs typeface="Arial"/>
              </a:rPr>
              <a:t>·</a:t>
            </a:r>
            <a:r>
              <a:rPr dirty="0" smtClean="0" baseline="-30381" sz="4800" spc="-1125">
                <a:solidFill>
                  <a:srgbClr val="9C9C9C"/>
                </a:solidFill>
                <a:latin typeface="Arial"/>
                <a:cs typeface="Arial"/>
              </a:rPr>
              <a:t>,</a:t>
            </a:r>
            <a:r>
              <a:rPr dirty="0" smtClean="0" sz="550" spc="55" b="1">
                <a:solidFill>
                  <a:srgbClr val="3B3B3B"/>
                </a:solidFill>
                <a:latin typeface="Arial"/>
                <a:cs typeface="Arial"/>
              </a:rPr>
              <a:t>.</a:t>
            </a:r>
            <a:r>
              <a:rPr dirty="0" smtClean="0" baseline="-30381" sz="4800" spc="-1260">
                <a:solidFill>
                  <a:srgbClr val="9C9C9C"/>
                </a:solidFill>
                <a:latin typeface="Arial"/>
                <a:cs typeface="Arial"/>
              </a:rPr>
              <a:t>.</a:t>
            </a:r>
            <a:r>
              <a:rPr dirty="0" smtClean="0" baseline="-26533" sz="5025" spc="-1514">
                <a:solidFill>
                  <a:srgbClr val="777777"/>
                </a:solidFill>
                <a:latin typeface="Arial"/>
                <a:cs typeface="Arial"/>
              </a:rPr>
              <a:t>-</a:t>
            </a:r>
            <a:r>
              <a:rPr dirty="0" smtClean="0" sz="550" spc="295" b="1">
                <a:solidFill>
                  <a:srgbClr val="3B3B3B"/>
                </a:solidFill>
                <a:latin typeface="Arial"/>
                <a:cs typeface="Arial"/>
              </a:rPr>
              <a:t>.</a:t>
            </a:r>
            <a:endParaRPr sz="5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61820" y="4558538"/>
            <a:ext cx="1100455" cy="3422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49910" algn="l"/>
              </a:tabLst>
            </a:pPr>
            <a:r>
              <a:rPr dirty="0" smtClean="0" sz="2050" spc="-705" b="1">
                <a:solidFill>
                  <a:srgbClr val="9C9C9C"/>
                </a:solidFill>
                <a:latin typeface="Courier New"/>
                <a:cs typeface="Courier New"/>
              </a:rPr>
              <a:t>E§</a:t>
            </a:r>
            <a:r>
              <a:rPr dirty="0" smtClean="0" sz="2050" spc="-705" b="1">
                <a:solidFill>
                  <a:srgbClr val="9C9C9C"/>
                </a:solidFill>
                <a:latin typeface="Courier New"/>
                <a:cs typeface="Courier New"/>
              </a:rPr>
              <a:t>	</a:t>
            </a:r>
            <a:r>
              <a:rPr dirty="0" smtClean="0" sz="2050" spc="-705" b="1">
                <a:solidFill>
                  <a:srgbClr val="9C9C9C"/>
                </a:solidFill>
                <a:latin typeface="Courier New"/>
                <a:cs typeface="Courier New"/>
              </a:rPr>
              <a:t>========</a:t>
            </a:r>
            <a:endParaRPr sz="2050">
              <a:latin typeface="Courier New"/>
              <a:cs typeface="Courier Ne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72396" y="4323588"/>
            <a:ext cx="3757929" cy="748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50" spc="-705" b="1">
                <a:solidFill>
                  <a:srgbClr val="9C9C9C"/>
                </a:solidFill>
                <a:latin typeface="Courier New"/>
                <a:cs typeface="Courier New"/>
              </a:rPr>
              <a:t>======</a:t>
            </a:r>
            <a:r>
              <a:rPr dirty="0" smtClean="0" sz="2050" spc="-705" b="1" u="heavy">
                <a:solidFill>
                  <a:srgbClr val="9C9C9C"/>
                </a:solidFill>
                <a:latin typeface="Courier New"/>
                <a:cs typeface="Courier New"/>
              </a:rPr>
              <a:t>====================================</a:t>
            </a:r>
            <a:r>
              <a:rPr dirty="0" smtClean="0" sz="2050" spc="-705" b="1" u="heavy">
                <a:solidFill>
                  <a:srgbClr val="9C9C9C"/>
                </a:solidFill>
                <a:latin typeface="Courier New"/>
                <a:cs typeface="Courier New"/>
              </a:rPr>
              <a:t> </a:t>
            </a:r>
            <a:r>
              <a:rPr dirty="0" smtClean="0" sz="2050" spc="-685" b="1" u="heavy">
                <a:solidFill>
                  <a:srgbClr val="9C9C9C"/>
                </a:solidFill>
                <a:latin typeface="Courier New"/>
                <a:cs typeface="Courier New"/>
              </a:rPr>
              <a:t> </a:t>
            </a:r>
            <a:r>
              <a:rPr dirty="0" smtClean="0" sz="2050" spc="-135" b="1">
                <a:solidFill>
                  <a:srgbClr val="9C9C9C"/>
                </a:solidFill>
                <a:latin typeface="Courier New"/>
                <a:cs typeface="Courier New"/>
              </a:rPr>
              <a:t> </a:t>
            </a:r>
            <a:r>
              <a:rPr dirty="0" smtClean="0" baseline="-16381" sz="5850" spc="-2039">
                <a:solidFill>
                  <a:srgbClr val="777777"/>
                </a:solidFill>
                <a:latin typeface="Arial"/>
                <a:cs typeface="Arial"/>
              </a:rPr>
              <a:t>-</a:t>
            </a:r>
            <a:r>
              <a:rPr dirty="0" smtClean="0" baseline="-29320" sz="2700" spc="-277">
                <a:solidFill>
                  <a:srgbClr val="777777"/>
                </a:solidFill>
                <a:latin typeface="Times New Roman"/>
                <a:cs typeface="Times New Roman"/>
              </a:rPr>
              <a:t>...........</a:t>
            </a:r>
            <a:r>
              <a:rPr dirty="0" smtClean="0" baseline="-29320" sz="2700" spc="-472">
                <a:solidFill>
                  <a:srgbClr val="777777"/>
                </a:solidFill>
                <a:latin typeface="Times New Roman"/>
                <a:cs typeface="Times New Roman"/>
              </a:rPr>
              <a:t>.</a:t>
            </a:r>
            <a:r>
              <a:rPr dirty="0" smtClean="0" sz="2050" spc="-1235">
                <a:solidFill>
                  <a:srgbClr val="9C9C9C"/>
                </a:solidFill>
                <a:latin typeface="Courier New"/>
                <a:cs typeface="Courier New"/>
              </a:rPr>
              <a:t>·</a:t>
            </a:r>
            <a:r>
              <a:rPr dirty="0" smtClean="0" baseline="-17746" sz="5400" spc="-1612">
                <a:solidFill>
                  <a:srgbClr val="777777"/>
                </a:solidFill>
                <a:latin typeface="Arial"/>
                <a:cs typeface="Arial"/>
              </a:rPr>
              <a:t>-</a:t>
            </a:r>
            <a:r>
              <a:rPr dirty="0" smtClean="0" baseline="-29320" sz="2700" spc="-277">
                <a:solidFill>
                  <a:srgbClr val="777777"/>
                </a:solidFill>
                <a:latin typeface="Times New Roman"/>
                <a:cs typeface="Times New Roman"/>
              </a:rPr>
              <a:t>.</a:t>
            </a:r>
            <a:r>
              <a:rPr dirty="0" smtClean="0" baseline="-29320" sz="2700" spc="-382">
                <a:solidFill>
                  <a:srgbClr val="777777"/>
                </a:solidFill>
                <a:latin typeface="Times New Roman"/>
                <a:cs typeface="Times New Roman"/>
              </a:rPr>
              <a:t> </a:t>
            </a:r>
            <a:r>
              <a:rPr dirty="0" smtClean="0" sz="2050" spc="-640">
                <a:solidFill>
                  <a:srgbClr val="9C9C9C"/>
                </a:solidFill>
                <a:latin typeface="Courier New"/>
                <a:cs typeface="Courier New"/>
              </a:rPr>
              <a:t>·</a:t>
            </a:r>
            <a:endParaRPr sz="2050">
              <a:latin typeface="Courier New"/>
              <a:cs typeface="Courier New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00832" y="4718811"/>
            <a:ext cx="3886835" cy="784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ts val="1864"/>
              </a:lnSpc>
              <a:tabLst>
                <a:tab pos="466090" algn="l"/>
              </a:tabLst>
            </a:pPr>
            <a:r>
              <a:rPr dirty="0" smtClean="0" sz="1500" spc="-185">
                <a:solidFill>
                  <a:srgbClr val="777777"/>
                </a:solidFill>
                <a:latin typeface="Times New Roman"/>
                <a:cs typeface="Times New Roman"/>
              </a:rPr>
              <a:t>...........</a:t>
            </a:r>
            <a:r>
              <a:rPr dirty="0" smtClean="0" sz="1500" spc="-185">
                <a:solidFill>
                  <a:srgbClr val="777777"/>
                </a:solidFill>
                <a:latin typeface="Times New Roman"/>
                <a:cs typeface="Times New Roman"/>
              </a:rPr>
              <a:t>	</a:t>
            </a:r>
            <a:r>
              <a:rPr dirty="0" smtClean="0" sz="2300" spc="-295">
                <a:solidFill>
                  <a:srgbClr val="9C9C9C"/>
                </a:solidFill>
                <a:latin typeface="Times New Roman"/>
                <a:cs typeface="Times New Roman"/>
              </a:rPr>
              <a:t>...</a:t>
            </a: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ts val="2830"/>
              </a:lnSpc>
              <a:tabLst>
                <a:tab pos="3043555" algn="l"/>
              </a:tabLst>
            </a:pPr>
            <a:r>
              <a:rPr dirty="0" smtClean="0" baseline="-12012" sz="5550" spc="-22" u="heavy">
                <a:solidFill>
                  <a:srgbClr val="8C8C8C"/>
                </a:solidFill>
                <a:latin typeface="Arial"/>
                <a:cs typeface="Arial"/>
              </a:rPr>
              <a:t> </a:t>
            </a:r>
            <a:r>
              <a:rPr dirty="0" smtClean="0" baseline="-12012" sz="5550" spc="-22" u="heavy">
                <a:solidFill>
                  <a:srgbClr val="8C8C8C"/>
                </a:solidFill>
                <a:latin typeface="Arial"/>
                <a:cs typeface="Arial"/>
              </a:rPr>
              <a:t>	</a:t>
            </a:r>
            <a:r>
              <a:rPr dirty="0" smtClean="0" baseline="-12012" sz="5550" spc="-2827">
                <a:solidFill>
                  <a:srgbClr val="8C8C8C"/>
                </a:solidFill>
                <a:latin typeface="Arial"/>
                <a:cs typeface="Arial"/>
              </a:rPr>
              <a:t>·</a:t>
            </a:r>
            <a:r>
              <a:rPr dirty="0" smtClean="0" sz="3400" spc="-535">
                <a:solidFill>
                  <a:srgbClr val="8C8C8C"/>
                </a:solidFill>
                <a:latin typeface="Times New Roman"/>
                <a:cs typeface="Times New Roman"/>
              </a:rPr>
              <a:t>·</a:t>
            </a:r>
            <a:r>
              <a:rPr dirty="0" smtClean="0" baseline="-15712" sz="7425" spc="-1762">
                <a:solidFill>
                  <a:srgbClr val="777777"/>
                </a:solidFill>
                <a:latin typeface="Times New Roman"/>
                <a:cs typeface="Times New Roman"/>
              </a:rPr>
              <a:t>-</a:t>
            </a:r>
            <a:r>
              <a:rPr dirty="0" smtClean="0" sz="3400" spc="-35">
                <a:solidFill>
                  <a:srgbClr val="8C8C8C"/>
                </a:solidFill>
                <a:latin typeface="Times New Roman"/>
                <a:cs typeface="Times New Roman"/>
              </a:rPr>
              <a:t>-­</a:t>
            </a:r>
            <a:endParaRPr sz="3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392671" y="4887214"/>
            <a:ext cx="217170" cy="52133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350" spc="-335">
                <a:solidFill>
                  <a:srgbClr val="777777"/>
                </a:solidFill>
                <a:latin typeface="Times New Roman"/>
                <a:cs typeface="Times New Roman"/>
              </a:rPr>
              <a:t>...</a:t>
            </a:r>
            <a:endParaRPr sz="33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298899" y="5232400"/>
            <a:ext cx="766445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58800" algn="l"/>
              </a:tabLst>
            </a:pPr>
            <a:r>
              <a:rPr dirty="0" smtClean="0" baseline="50000" sz="750" spc="-1597">
                <a:solidFill>
                  <a:srgbClr val="3B3B3B"/>
                </a:solidFill>
                <a:latin typeface="Times New Roman"/>
                <a:cs typeface="Times New Roman"/>
              </a:rPr>
              <a:t>1</a:t>
            </a:r>
            <a:r>
              <a:rPr dirty="0" smtClean="0" sz="1950" spc="-240">
                <a:solidFill>
                  <a:srgbClr val="626262"/>
                </a:solidFill>
                <a:latin typeface="Times New Roman"/>
                <a:cs typeface="Times New Roman"/>
              </a:rPr>
              <a:t>.</a:t>
            </a:r>
            <a:r>
              <a:rPr dirty="0" smtClean="0" sz="1950" spc="-445">
                <a:solidFill>
                  <a:srgbClr val="626262"/>
                </a:solidFill>
                <a:latin typeface="Times New Roman"/>
                <a:cs typeface="Times New Roman"/>
              </a:rPr>
              <a:t>.</a:t>
            </a:r>
            <a:r>
              <a:rPr dirty="0" smtClean="0" baseline="50000" sz="750" spc="-825">
                <a:solidFill>
                  <a:srgbClr val="3B3B3B"/>
                </a:solidFill>
                <a:latin typeface="Times New Roman"/>
                <a:cs typeface="Times New Roman"/>
              </a:rPr>
              <a:t>-</a:t>
            </a:r>
            <a:r>
              <a:rPr dirty="0" smtClean="0" sz="1950" spc="-240">
                <a:solidFill>
                  <a:srgbClr val="626262"/>
                </a:solidFill>
                <a:latin typeface="Times New Roman"/>
                <a:cs typeface="Times New Roman"/>
              </a:rPr>
              <a:t>....</a:t>
            </a:r>
            <a:r>
              <a:rPr dirty="0" smtClean="0" sz="1950" spc="-240">
                <a:solidFill>
                  <a:srgbClr val="626262"/>
                </a:solidFill>
                <a:latin typeface="Times New Roman"/>
                <a:cs typeface="Times New Roman"/>
              </a:rPr>
              <a:t>	</a:t>
            </a:r>
            <a:r>
              <a:rPr dirty="0" smtClean="0" sz="2000" spc="-245">
                <a:solidFill>
                  <a:srgbClr val="777777"/>
                </a:solidFill>
                <a:latin typeface="Times New Roman"/>
                <a:cs typeface="Times New Roman"/>
              </a:rPr>
              <a:t>......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87601" y="6444249"/>
            <a:ext cx="9562" cy="169230"/>
          </a:xfrm>
          <a:custGeom>
            <a:avLst/>
            <a:gdLst/>
            <a:ahLst/>
            <a:cxnLst/>
            <a:rect l="l" t="t" r="r" b="b"/>
            <a:pathLst>
              <a:path w="9562" h="169230">
                <a:moveTo>
                  <a:pt x="0" y="0"/>
                </a:moveTo>
                <a:lnTo>
                  <a:pt x="9562" y="0"/>
                </a:lnTo>
                <a:lnTo>
                  <a:pt x="9562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09728" y="6447535"/>
            <a:ext cx="582295" cy="410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>
              <a:lnSpc>
                <a:spcPct val="100000"/>
              </a:lnSpc>
            </a:pPr>
            <a:r>
              <a:rPr dirty="0" smtClean="0" sz="1000" spc="-35" b="1">
                <a:solidFill>
                  <a:srgbClr val="CDCDCD"/>
                </a:solidFill>
                <a:latin typeface="Times New Roman"/>
                <a:cs typeface="Times New Roman"/>
              </a:rPr>
              <a:t>PEARSON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06551" y="6444249"/>
            <a:ext cx="8218" cy="169230"/>
          </a:xfrm>
          <a:custGeom>
            <a:avLst/>
            <a:gdLst/>
            <a:ahLst/>
            <a:cxnLst/>
            <a:rect l="l" t="t" r="r" b="b"/>
            <a:pathLst>
              <a:path w="8218" h="169230">
                <a:moveTo>
                  <a:pt x="0" y="0"/>
                </a:moveTo>
                <a:lnTo>
                  <a:pt x="8218" y="0"/>
                </a:lnTo>
                <a:lnTo>
                  <a:pt x="8218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114769" y="6203011"/>
            <a:ext cx="572831" cy="654988"/>
          </a:xfrm>
          <a:custGeom>
            <a:avLst/>
            <a:gdLst/>
            <a:ahLst/>
            <a:cxnLst/>
            <a:rect l="l" t="t" r="r" b="b"/>
            <a:pathLst>
              <a:path w="572831" h="654988">
                <a:moveTo>
                  <a:pt x="0" y="0"/>
                </a:moveTo>
                <a:lnTo>
                  <a:pt x="572831" y="0"/>
                </a:lnTo>
                <a:lnTo>
                  <a:pt x="572831" y="654988"/>
                </a:lnTo>
                <a:lnTo>
                  <a:pt x="0" y="654988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24460" y="6206744"/>
            <a:ext cx="587375" cy="665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300" spc="40">
                <a:solidFill>
                  <a:srgbClr val="CDCDCD"/>
                </a:solidFill>
                <a:latin typeface="Times New Roman"/>
                <a:cs typeface="Times New Roman"/>
              </a:rPr>
              <a:t>---</a:t>
            </a:r>
            <a:endParaRPr sz="43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41044" y="6423914"/>
            <a:ext cx="3693795" cy="414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endParaRPr sz="850">
              <a:latin typeface="Arial"/>
              <a:cs typeface="Arial"/>
            </a:endParaRPr>
          </a:p>
          <a:p>
            <a:pPr marL="12700" marR="732155" indent="0">
              <a:lnSpc>
                <a:spcPts val="1080"/>
              </a:lnSpc>
              <a:spcBef>
                <a:spcPts val="20"/>
              </a:spcBef>
            </a:pP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r>
              <a:rPr dirty="0" smtClean="0" sz="900" spc="0">
                <a:latin typeface="Arial"/>
                <a:cs typeface="Arial"/>
              </a:rPr>
              <a:t> 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65124" y="6299200"/>
            <a:ext cx="3988435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50" i="1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dirty="0" smtClean="0" sz="800" spc="-11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60" i="1">
                <a:solidFill>
                  <a:srgbClr val="010101"/>
                </a:solidFill>
                <a:latin typeface="Arial"/>
                <a:cs typeface="Arial"/>
              </a:rPr>
              <a:t>Intel</a:t>
            </a:r>
            <a:r>
              <a:rPr dirty="0" smtClean="0" sz="800" spc="-11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40" i="1">
                <a:solidFill>
                  <a:srgbClr val="010101"/>
                </a:solidFill>
                <a:latin typeface="Arial"/>
                <a:cs typeface="Arial"/>
              </a:rPr>
              <a:t>Microprocessors:</a:t>
            </a:r>
            <a:r>
              <a:rPr dirty="0" smtClean="0" sz="800" spc="8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30" i="1">
                <a:solidFill>
                  <a:srgbClr val="010101"/>
                </a:solidFill>
                <a:latin typeface="Arial"/>
                <a:cs typeface="Arial"/>
              </a:rPr>
              <a:t>80861808</a:t>
            </a:r>
            <a:r>
              <a:rPr dirty="0" smtClean="0" sz="800" spc="-50" i="1">
                <a:solidFill>
                  <a:srgbClr val="010101"/>
                </a:solidFill>
                <a:latin typeface="Arial"/>
                <a:cs typeface="Arial"/>
              </a:rPr>
              <a:t>8</a:t>
            </a:r>
            <a:r>
              <a:rPr dirty="0" smtClean="0" sz="800" spc="35" i="1">
                <a:solidFill>
                  <a:srgbClr val="3B3B3B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mtClean="0" sz="800" spc="-30" i="1">
                <a:solidFill>
                  <a:srgbClr val="010101"/>
                </a:solidFill>
                <a:latin typeface="Arial"/>
                <a:cs typeface="Arial"/>
              </a:rPr>
              <a:t>80186180188,</a:t>
            </a:r>
            <a:r>
              <a:rPr dirty="0" smtClean="0" sz="800" spc="-3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7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80286,</a:t>
            </a:r>
            <a:r>
              <a:rPr dirty="0" smtClean="0" sz="800" spc="6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8038</a:t>
            </a:r>
            <a:r>
              <a:rPr dirty="0" smtClean="0" sz="800" spc="-90" i="1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dirty="0" smtClean="0" sz="800" spc="35" i="1">
                <a:solidFill>
                  <a:srgbClr val="3B3B3B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80486</a:t>
            </a:r>
            <a:r>
              <a:rPr dirty="0" smtClean="0" sz="800" spc="2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0" i="1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260080" cy="9721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In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sc</a:t>
            </a:r>
            <a:r>
              <a:rPr dirty="0" smtClean="0" sz="3200" spc="5">
                <a:latin typeface="Arial"/>
                <a:cs typeface="Arial"/>
              </a:rPr>
              <a:t>r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shot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Fi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ure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7</a:t>
            </a:r>
            <a:r>
              <a:rPr dirty="0" smtClean="0" sz="3200" spc="-10">
                <a:latin typeface="Arial"/>
                <a:cs typeface="Arial"/>
              </a:rPr>
              <a:t>–</a:t>
            </a:r>
            <a:r>
              <a:rPr dirty="0" smtClean="0" sz="3200" spc="-5">
                <a:latin typeface="Arial"/>
                <a:cs typeface="Arial"/>
              </a:rPr>
              <a:t>3</a:t>
            </a:r>
            <a:r>
              <a:rPr dirty="0" smtClean="0" sz="3200" spc="0">
                <a:latin typeface="Arial"/>
                <a:cs typeface="Arial"/>
              </a:rPr>
              <a:t>, several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dirty="0" smtClean="0" sz="3200">
                <a:latin typeface="Arial"/>
                <a:cs typeface="Arial"/>
              </a:rPr>
              <a:t>it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ms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are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rt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nt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ro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ram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crea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1236726"/>
            <a:ext cx="8671560" cy="4971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velo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marL="756285" marR="614045" indent="-287020">
              <a:lnSpc>
                <a:spcPct val="100000"/>
              </a:lnSpc>
            </a:pPr>
            <a:r>
              <a:rPr dirty="0" smtClean="0" sz="2800" spc="-2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dirty="0" smtClean="0" sz="2800" spc="-75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the</a:t>
            </a:r>
            <a:r>
              <a:rPr dirty="0" smtClean="0" sz="2800" spc="10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r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20">
                <a:latin typeface="Arial"/>
                <a:cs typeface="Arial"/>
              </a:rPr>
              <a:t>g</a:t>
            </a:r>
            <a:r>
              <a:rPr dirty="0" smtClean="0" sz="2800" spc="-15">
                <a:latin typeface="Arial"/>
                <a:cs typeface="Arial"/>
              </a:rPr>
              <a:t>h</a:t>
            </a:r>
            <a:r>
              <a:rPr dirty="0" smtClean="0" sz="2800" spc="-10">
                <a:latin typeface="Arial"/>
                <a:cs typeface="Arial"/>
              </a:rPr>
              <a:t>t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marg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20">
                <a:latin typeface="Arial"/>
                <a:cs typeface="Arial"/>
              </a:rPr>
              <a:t>n</a:t>
            </a:r>
            <a:r>
              <a:rPr dirty="0" smtClean="0" sz="2800" spc="2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c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15">
                <a:latin typeface="Arial"/>
                <a:cs typeface="Arial"/>
              </a:rPr>
              <a:t>nt</a:t>
            </a:r>
            <a:r>
              <a:rPr dirty="0" smtClean="0" sz="2800" spc="-10">
                <a:latin typeface="Arial"/>
                <a:cs typeface="Arial"/>
              </a:rPr>
              <a:t>a</a:t>
            </a:r>
            <a:r>
              <a:rPr dirty="0" smtClean="0" sz="2800" spc="-10">
                <a:latin typeface="Arial"/>
                <a:cs typeface="Arial"/>
              </a:rPr>
              <a:t>i</a:t>
            </a:r>
            <a:r>
              <a:rPr dirty="0" smtClean="0" sz="2800" spc="-15">
                <a:latin typeface="Arial"/>
                <a:cs typeface="Arial"/>
              </a:rPr>
              <a:t>n</a:t>
            </a:r>
            <a:r>
              <a:rPr dirty="0" smtClean="0" sz="2800" spc="-1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Pr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20">
                <a:latin typeface="Arial"/>
                <a:cs typeface="Arial"/>
              </a:rPr>
              <a:t>p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0">
                <a:latin typeface="Arial"/>
                <a:cs typeface="Arial"/>
              </a:rPr>
              <a:t>rt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15">
                <a:latin typeface="Arial"/>
                <a:cs typeface="Arial"/>
              </a:rPr>
              <a:t>es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wi</a:t>
            </a:r>
            <a:r>
              <a:rPr dirty="0" smtClean="0" sz="2800" spc="-15">
                <a:latin typeface="Arial"/>
                <a:cs typeface="Arial"/>
              </a:rPr>
              <a:t>n</a:t>
            </a:r>
            <a:r>
              <a:rPr dirty="0" smtClean="0" sz="2800" spc="-20">
                <a:latin typeface="Arial"/>
                <a:cs typeface="Arial"/>
              </a:rPr>
              <a:t>d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15">
                <a:latin typeface="Arial"/>
                <a:cs typeface="Arial"/>
              </a:rPr>
              <a:t>w,</a:t>
            </a:r>
            <a:r>
              <a:rPr dirty="0" smtClean="0" sz="2800" spc="-15">
                <a:latin typeface="Arial"/>
                <a:cs typeface="Arial"/>
              </a:rPr>
              <a:t> with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5">
                <a:latin typeface="Arial"/>
                <a:cs typeface="Arial"/>
              </a:rPr>
              <a:t>t</a:t>
            </a:r>
            <a:r>
              <a:rPr dirty="0" smtClean="0" sz="2800" spc="-20">
                <a:latin typeface="Arial"/>
                <a:cs typeface="Arial"/>
              </a:rPr>
              <a:t>he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pr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20">
                <a:latin typeface="Arial"/>
                <a:cs typeface="Arial"/>
              </a:rPr>
              <a:t>pe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10">
                <a:latin typeface="Arial"/>
                <a:cs typeface="Arial"/>
              </a:rPr>
              <a:t>ti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10">
                <a:latin typeface="Arial"/>
                <a:cs typeface="Arial"/>
              </a:rPr>
              <a:t>f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the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f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15">
                <a:latin typeface="Arial"/>
                <a:cs typeface="Arial"/>
              </a:rPr>
              <a:t>rm;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t</a:t>
            </a:r>
            <a:r>
              <a:rPr dirty="0" smtClean="0" sz="2800" spc="-15">
                <a:latin typeface="Arial"/>
                <a:cs typeface="Arial"/>
              </a:rPr>
              <a:t>h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left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margin</a:t>
            </a:r>
            <a:r>
              <a:rPr dirty="0" smtClean="0" sz="2800" spc="-15">
                <a:latin typeface="Arial"/>
                <a:cs typeface="Arial"/>
              </a:rPr>
              <a:t> c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15">
                <a:latin typeface="Arial"/>
                <a:cs typeface="Arial"/>
              </a:rPr>
              <a:t>nt</a:t>
            </a:r>
            <a:r>
              <a:rPr dirty="0" smtClean="0" sz="2800" spc="-10">
                <a:latin typeface="Arial"/>
                <a:cs typeface="Arial"/>
              </a:rPr>
              <a:t>a</a:t>
            </a:r>
            <a:r>
              <a:rPr dirty="0" smtClean="0" sz="2800" spc="-10">
                <a:latin typeface="Arial"/>
                <a:cs typeface="Arial"/>
              </a:rPr>
              <a:t>i</a:t>
            </a:r>
            <a:r>
              <a:rPr dirty="0" smtClean="0" sz="2800" spc="-15">
                <a:latin typeface="Arial"/>
                <a:cs typeface="Arial"/>
              </a:rPr>
              <a:t>n</a:t>
            </a:r>
            <a:r>
              <a:rPr dirty="0" smtClean="0" sz="2800" spc="-1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Solu</a:t>
            </a:r>
            <a:r>
              <a:rPr dirty="0" smtClean="0" sz="2800" spc="-5">
                <a:latin typeface="Arial"/>
                <a:cs typeface="Arial"/>
              </a:rPr>
              <a:t>t</a:t>
            </a:r>
            <a:r>
              <a:rPr dirty="0" smtClean="0" sz="2800" spc="-10">
                <a:latin typeface="Arial"/>
                <a:cs typeface="Arial"/>
              </a:rPr>
              <a:t>i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20">
                <a:latin typeface="Arial"/>
                <a:cs typeface="Arial"/>
              </a:rPr>
              <a:t>n</a:t>
            </a:r>
            <a:r>
              <a:rPr dirty="0" smtClean="0" sz="2800" spc="1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Exp</a:t>
            </a:r>
            <a:r>
              <a:rPr dirty="0" smtClean="0" sz="2800" spc="-5">
                <a:latin typeface="Arial"/>
                <a:cs typeface="Arial"/>
              </a:rPr>
              <a:t>l</a:t>
            </a:r>
            <a:r>
              <a:rPr dirty="0" smtClean="0" sz="2800" spc="-20">
                <a:latin typeface="Arial"/>
                <a:cs typeface="Arial"/>
              </a:rPr>
              <a:t>o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15">
                <a:latin typeface="Arial"/>
                <a:cs typeface="Arial"/>
              </a:rPr>
              <a:t>er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marR="14859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ta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s,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tt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So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ut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5">
                <a:latin typeface="Arial"/>
                <a:cs typeface="Arial"/>
              </a:rPr>
              <a:t>x</a:t>
            </a:r>
            <a:r>
              <a:rPr dirty="0" smtClean="0" sz="3200" spc="0">
                <a:latin typeface="Arial"/>
                <a:cs typeface="Arial"/>
              </a:rPr>
              <a:t>pl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rer</a:t>
            </a:r>
            <a:r>
              <a:rPr dirty="0" smtClean="0" sz="3200" spc="0">
                <a:latin typeface="Arial"/>
                <a:cs typeface="Arial"/>
              </a:rPr>
              <a:t> win</a:t>
            </a:r>
            <a:r>
              <a:rPr dirty="0" smtClean="0" sz="3200" spc="-2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ow,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 oth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views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ispl</a:t>
            </a:r>
            <a:r>
              <a:rPr dirty="0" smtClean="0" sz="3200" spc="-2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yed</a:t>
            </a:r>
            <a:r>
              <a:rPr dirty="0" smtClean="0" sz="3200" spc="0">
                <a:latin typeface="Arial"/>
                <a:cs typeface="Arial"/>
              </a:rPr>
              <a:t> such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 a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class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view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 so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for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 th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ta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s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 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ot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om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Pro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ert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es</a:t>
            </a:r>
            <a:r>
              <a:rPr dirty="0" smtClean="0" sz="3200" spc="0">
                <a:latin typeface="Arial"/>
                <a:cs typeface="Arial"/>
              </a:rPr>
              <a:t> win</a:t>
            </a:r>
            <a:r>
              <a:rPr dirty="0" smtClean="0" sz="3200" spc="-2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 the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classes,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rti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s,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dyn</a:t>
            </a:r>
            <a:r>
              <a:rPr dirty="0" smtClean="0" sz="3200" spc="-2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c</a:t>
            </a:r>
            <a:r>
              <a:rPr dirty="0" smtClean="0" sz="3200" spc="0">
                <a:latin typeface="Arial"/>
                <a:cs typeface="Arial"/>
              </a:rPr>
              <a:t> h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lp,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or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tp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 to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splayed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 wi</a:t>
            </a:r>
            <a:r>
              <a:rPr dirty="0" smtClean="0" sz="3200" spc="-2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623300" cy="56654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37211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create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 si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ple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pl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cati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n,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select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0">
                <a:latin typeface="Arial"/>
                <a:cs typeface="Arial"/>
              </a:rPr>
              <a:t> t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x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by clicking</a:t>
            </a:r>
            <a:r>
              <a:rPr dirty="0" smtClean="0" sz="3200" spc="-4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s</a:t>
            </a:r>
            <a:r>
              <a:rPr dirty="0" smtClean="0" sz="3200" spc="5">
                <a:latin typeface="Arial"/>
                <a:cs typeface="Arial"/>
              </a:rPr>
              <a:t>c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or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by o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ing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Vi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w dr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own</a:t>
            </a:r>
            <a:r>
              <a:rPr dirty="0" smtClean="0" sz="3200" spc="0">
                <a:latin typeface="Arial"/>
                <a:cs typeface="Arial"/>
              </a:rPr>
              <a:t> m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nu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selecti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lb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x </a:t>
            </a:r>
            <a:r>
              <a:rPr dirty="0" smtClean="0" sz="3200" spc="-15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rom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list.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Click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tt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con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rol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ar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to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lb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x,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which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selects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tt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Now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ve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use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er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(do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t 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rag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0">
                <a:latin typeface="Arial"/>
                <a:cs typeface="Arial"/>
              </a:rPr>
              <a:t> b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tt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n)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over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og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ap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lica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mi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dle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 screen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 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raw,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by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-15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t-clic</a:t>
            </a:r>
            <a:r>
              <a:rPr dirty="0" smtClean="0" sz="3200" spc="5">
                <a:latin typeface="Arial"/>
                <a:cs typeface="Arial"/>
              </a:rPr>
              <a:t>k</a:t>
            </a:r>
            <a:r>
              <a:rPr dirty="0" smtClean="0" sz="3200" spc="0">
                <a:latin typeface="Arial"/>
                <a:cs typeface="Arial"/>
              </a:rPr>
              <a:t>ing</a:t>
            </a:r>
            <a:r>
              <a:rPr dirty="0" smtClean="0" sz="3200" spc="0">
                <a:latin typeface="Arial"/>
                <a:cs typeface="Arial"/>
              </a:rPr>
              <a:t> 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 r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sizing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tt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 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cen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er.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See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Fi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ure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7</a:t>
            </a:r>
            <a:r>
              <a:rPr dirty="0" smtClean="0" sz="3200" spc="-10">
                <a:latin typeface="Arial"/>
                <a:cs typeface="Arial"/>
              </a:rPr>
              <a:t>–</a:t>
            </a:r>
            <a:r>
              <a:rPr dirty="0" smtClean="0" sz="3200" spc="-10">
                <a:latin typeface="Arial"/>
                <a:cs typeface="Arial"/>
              </a:rPr>
              <a:t>4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17420" y="1106424"/>
            <a:ext cx="4732020" cy="4023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926079" y="4224528"/>
            <a:ext cx="109728" cy="11612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2713482" y="1696211"/>
            <a:ext cx="0" cy="4032504"/>
          </a:xfrm>
          <a:custGeom>
            <a:avLst/>
            <a:gdLst/>
            <a:ahLst/>
            <a:cxnLst/>
            <a:rect l="l" t="t" r="r" b="b"/>
            <a:pathLst>
              <a:path w="0" h="4032504">
                <a:moveTo>
                  <a:pt x="0" y="4032504"/>
                </a:moveTo>
                <a:lnTo>
                  <a:pt x="0" y="0"/>
                </a:lnTo>
              </a:path>
            </a:pathLst>
          </a:custGeom>
          <a:ln w="13716">
            <a:solidFill>
              <a:srgbClr val="BCBC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2985516" y="1897379"/>
            <a:ext cx="0" cy="2350008"/>
          </a:xfrm>
          <a:custGeom>
            <a:avLst/>
            <a:gdLst/>
            <a:ahLst/>
            <a:cxnLst/>
            <a:rect l="l" t="t" r="r" b="b"/>
            <a:pathLst>
              <a:path w="0" h="2350008">
                <a:moveTo>
                  <a:pt x="0" y="2350008"/>
                </a:moveTo>
                <a:lnTo>
                  <a:pt x="0" y="0"/>
                </a:lnTo>
              </a:path>
            </a:pathLst>
          </a:custGeom>
          <a:ln w="45720">
            <a:solidFill>
              <a:srgbClr val="5B5B5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087367" y="3166110"/>
            <a:ext cx="1257300" cy="0"/>
          </a:xfrm>
          <a:custGeom>
            <a:avLst/>
            <a:gdLst/>
            <a:ahLst/>
            <a:cxnLst/>
            <a:rect l="l" t="t" r="r" b="b"/>
            <a:pathLst>
              <a:path w="1257300" h="0">
                <a:moveTo>
                  <a:pt x="0" y="0"/>
                </a:moveTo>
                <a:lnTo>
                  <a:pt x="1257300" y="0"/>
                </a:lnTo>
              </a:path>
            </a:pathLst>
          </a:custGeom>
          <a:ln w="22860">
            <a:solidFill>
              <a:srgbClr val="97979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6400800" y="2194560"/>
            <a:ext cx="0" cy="3186684"/>
          </a:xfrm>
          <a:custGeom>
            <a:avLst/>
            <a:gdLst/>
            <a:ahLst/>
            <a:cxnLst/>
            <a:rect l="l" t="t" r="r" b="b"/>
            <a:pathLst>
              <a:path w="0" h="3186684">
                <a:moveTo>
                  <a:pt x="0" y="3186684"/>
                </a:moveTo>
                <a:lnTo>
                  <a:pt x="0" y="0"/>
                </a:lnTo>
              </a:path>
            </a:pathLst>
          </a:custGeom>
          <a:ln w="50292">
            <a:solidFill>
              <a:srgbClr val="4F4F4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4087367" y="3630167"/>
            <a:ext cx="1257300" cy="0"/>
          </a:xfrm>
          <a:custGeom>
            <a:avLst/>
            <a:gdLst/>
            <a:ahLst/>
            <a:cxnLst/>
            <a:rect l="l" t="t" r="r" b="b"/>
            <a:pathLst>
              <a:path w="1257300" h="0">
                <a:moveTo>
                  <a:pt x="0" y="0"/>
                </a:moveTo>
                <a:lnTo>
                  <a:pt x="1257300" y="0"/>
                </a:lnTo>
              </a:path>
            </a:pathLst>
          </a:custGeom>
          <a:ln w="18288">
            <a:solidFill>
              <a:srgbClr val="8C8C8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35807" y="5308091"/>
            <a:ext cx="3442716" cy="0"/>
          </a:xfrm>
          <a:custGeom>
            <a:avLst/>
            <a:gdLst/>
            <a:ahLst/>
            <a:cxnLst/>
            <a:rect l="l" t="t" r="r" b="b"/>
            <a:pathLst>
              <a:path w="3442716" h="0">
                <a:moveTo>
                  <a:pt x="0" y="0"/>
                </a:moveTo>
                <a:lnTo>
                  <a:pt x="3442716" y="0"/>
                </a:lnTo>
              </a:path>
            </a:pathLst>
          </a:custGeom>
          <a:ln w="45720">
            <a:solidFill>
              <a:srgbClr val="4F4F4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687601" y="6247638"/>
            <a:ext cx="8456398" cy="0"/>
          </a:xfrm>
          <a:custGeom>
            <a:avLst/>
            <a:gdLst/>
            <a:ahLst/>
            <a:cxnLst/>
            <a:rect l="l" t="t" r="r" b="b"/>
            <a:pathLst>
              <a:path w="8456398" h="0">
                <a:moveTo>
                  <a:pt x="0" y="0"/>
                </a:moveTo>
                <a:lnTo>
                  <a:pt x="8456398" y="0"/>
                </a:lnTo>
              </a:path>
            </a:pathLst>
          </a:custGeom>
          <a:ln w="32004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0" y="6247638"/>
            <a:ext cx="114769" cy="0"/>
          </a:xfrm>
          <a:custGeom>
            <a:avLst/>
            <a:gdLst/>
            <a:ahLst/>
            <a:cxnLst/>
            <a:rect l="l" t="t" r="r" b="b"/>
            <a:pathLst>
              <a:path w="114769" h="0">
                <a:moveTo>
                  <a:pt x="0" y="0"/>
                </a:moveTo>
                <a:lnTo>
                  <a:pt x="114769" y="0"/>
                </a:lnTo>
              </a:path>
            </a:pathLst>
          </a:custGeom>
          <a:ln w="32004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79908" y="134365"/>
            <a:ext cx="4880610" cy="2774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50" b="1">
                <a:solidFill>
                  <a:srgbClr val="010101"/>
                </a:solidFill>
                <a:latin typeface="Arial"/>
                <a:cs typeface="Arial"/>
              </a:rPr>
              <a:t>Figure</a:t>
            </a:r>
            <a:r>
              <a:rPr dirty="0" smtClean="0" sz="1750" spc="2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160" b="1">
                <a:solidFill>
                  <a:srgbClr val="010101"/>
                </a:solidFill>
                <a:latin typeface="Arial"/>
                <a:cs typeface="Arial"/>
              </a:rPr>
              <a:t>7-4</a:t>
            </a:r>
            <a:r>
              <a:rPr dirty="0" smtClean="0" sz="1750" spc="16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17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65" b="1">
                <a:solidFill>
                  <a:srgbClr val="010101"/>
                </a:solidFill>
                <a:latin typeface="Arial"/>
                <a:cs typeface="Arial"/>
              </a:rPr>
              <a:t>A</a:t>
            </a:r>
            <a:r>
              <a:rPr dirty="0" smtClean="0" sz="1750" spc="11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95" b="1">
                <a:solidFill>
                  <a:srgbClr val="010101"/>
                </a:solidFill>
                <a:latin typeface="Arial"/>
                <a:cs typeface="Arial"/>
              </a:rPr>
              <a:t>button</a:t>
            </a:r>
            <a:r>
              <a:rPr dirty="0" smtClean="0" sz="1750" spc="3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95" b="1">
                <a:solidFill>
                  <a:srgbClr val="010101"/>
                </a:solidFill>
                <a:latin typeface="Arial"/>
                <a:cs typeface="Arial"/>
              </a:rPr>
              <a:t>control</a:t>
            </a:r>
            <a:r>
              <a:rPr dirty="0" smtClean="0" sz="1750" spc="15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65" b="1">
                <a:solidFill>
                  <a:srgbClr val="010101"/>
                </a:solidFill>
                <a:latin typeface="Arial"/>
                <a:cs typeface="Arial"/>
              </a:rPr>
              <a:t>placed</a:t>
            </a:r>
            <a:r>
              <a:rPr dirty="0" smtClean="0" sz="1750" spc="6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100" b="1">
                <a:solidFill>
                  <a:srgbClr val="010101"/>
                </a:solidFill>
                <a:latin typeface="Arial"/>
                <a:cs typeface="Arial"/>
              </a:rPr>
              <a:t>on</a:t>
            </a:r>
            <a:r>
              <a:rPr dirty="0" smtClean="0" sz="1750" spc="-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70" b="1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dirty="0" smtClean="0" sz="1750" spc="2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110" b="1">
                <a:solidFill>
                  <a:srgbClr val="010101"/>
                </a:solidFill>
                <a:latin typeface="Arial"/>
                <a:cs typeface="Arial"/>
              </a:rPr>
              <a:t>form</a:t>
            </a:r>
            <a:r>
              <a:rPr dirty="0" smtClean="0" sz="1750" spc="-24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140" b="1">
                <a:solidFill>
                  <a:srgbClr val="010101"/>
                </a:solidFill>
                <a:latin typeface="Arial"/>
                <a:cs typeface="Arial"/>
              </a:rPr>
              <a:t>.</a:t>
            </a:r>
            <a:endParaRPr sz="17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09292" y="1463294"/>
            <a:ext cx="445134" cy="186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0" indent="-114300">
              <a:lnSpc>
                <a:spcPct val="100000"/>
              </a:lnSpc>
              <a:buClr>
                <a:srgbClr val="2B2B2B"/>
              </a:buClr>
              <a:buFont typeface="Arial"/>
              <a:buChar char="•"/>
              <a:tabLst>
                <a:tab pos="127000" algn="l"/>
              </a:tabLst>
            </a:pPr>
            <a:r>
              <a:rPr dirty="0" smtClean="0" sz="1150" spc="-245" b="1">
                <a:solidFill>
                  <a:srgbClr val="131313"/>
                </a:solidFill>
                <a:latin typeface="Arial"/>
                <a:cs typeface="Arial"/>
              </a:rPr>
              <a:t>Q.</a:t>
            </a:r>
            <a:r>
              <a:rPr dirty="0" smtClean="0" sz="1150" spc="-245" b="1">
                <a:solidFill>
                  <a:srgbClr val="131313"/>
                </a:solidFill>
                <a:latin typeface="Arial"/>
                <a:cs typeface="Arial"/>
              </a:rPr>
              <a:t>  </a:t>
            </a:r>
            <a:r>
              <a:rPr dirty="0" smtClean="0" sz="1150" spc="-155" b="1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050" spc="145" b="1">
                <a:solidFill>
                  <a:srgbClr val="2B2B2B"/>
                </a:solidFill>
                <a:latin typeface="Arial"/>
                <a:cs typeface="Arial"/>
              </a:rPr>
              <a:t>X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09292" y="1988058"/>
            <a:ext cx="139065" cy="171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-210" b="1">
                <a:solidFill>
                  <a:srgbClr val="727272"/>
                </a:solidFill>
                <a:latin typeface="Arial"/>
                <a:cs typeface="Arial"/>
              </a:rPr>
              <a:t>:</a:t>
            </a:r>
            <a:r>
              <a:rPr dirty="0" smtClean="0" sz="1050" spc="20" b="1">
                <a:solidFill>
                  <a:srgbClr val="2B2B2B"/>
                </a:solidFill>
                <a:latin typeface="Arial"/>
                <a:cs typeface="Arial"/>
              </a:rPr>
              <a:t>t)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09292" y="4018026"/>
            <a:ext cx="186055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-210" b="1">
                <a:solidFill>
                  <a:srgbClr val="898989"/>
                </a:solidFill>
                <a:latin typeface="Times New Roman"/>
                <a:cs typeface="Times New Roman"/>
              </a:rPr>
              <a:t>:</a:t>
            </a:r>
            <a:r>
              <a:rPr dirty="0" smtClean="0" sz="1050" spc="-25" b="1">
                <a:solidFill>
                  <a:srgbClr val="2B2B2B"/>
                </a:solidFill>
                <a:latin typeface="Times New Roman"/>
                <a:cs typeface="Times New Roman"/>
              </a:rPr>
              <a:t>pp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773368" y="1506274"/>
            <a:ext cx="147313" cy="160532"/>
          </a:xfrm>
          <a:custGeom>
            <a:avLst/>
            <a:gdLst/>
            <a:ahLst/>
            <a:cxnLst/>
            <a:rect l="l" t="t" r="r" b="b"/>
            <a:pathLst>
              <a:path w="147313" h="160532">
                <a:moveTo>
                  <a:pt x="0" y="0"/>
                </a:moveTo>
                <a:lnTo>
                  <a:pt x="147313" y="0"/>
                </a:lnTo>
                <a:lnTo>
                  <a:pt x="147313" y="160532"/>
                </a:lnTo>
                <a:lnTo>
                  <a:pt x="0" y="160532"/>
                </a:lnTo>
                <a:lnTo>
                  <a:pt x="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013964" y="1490726"/>
            <a:ext cx="3934460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53110" algn="l"/>
                <a:tab pos="3921125" algn="l"/>
              </a:tabLst>
            </a:pPr>
            <a:r>
              <a:rPr dirty="0" smtClean="0" sz="950" spc="-5" b="1">
                <a:solidFill>
                  <a:srgbClr val="3F3F3F"/>
                </a:solidFill>
                <a:latin typeface="Arial"/>
                <a:cs typeface="Arial"/>
              </a:rPr>
              <a:t>Start</a:t>
            </a:r>
            <a:r>
              <a:rPr dirty="0" smtClean="0" sz="950" spc="20" b="1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dirty="0" smtClean="0" sz="950" spc="-20" b="1">
                <a:solidFill>
                  <a:srgbClr val="3F3F3F"/>
                </a:solidFill>
                <a:latin typeface="Arial"/>
                <a:cs typeface="Arial"/>
              </a:rPr>
              <a:t>Page</a:t>
            </a:r>
            <a:r>
              <a:rPr dirty="0" smtClean="0" sz="950" spc="-20" b="1">
                <a:solidFill>
                  <a:srgbClr val="3F3F3F"/>
                </a:solidFill>
                <a:latin typeface="Arial"/>
                <a:cs typeface="Arial"/>
              </a:rPr>
              <a:t>	</a:t>
            </a:r>
            <a:r>
              <a:rPr dirty="0" smtClean="0" sz="1150" spc="10" b="1">
                <a:solidFill>
                  <a:srgbClr val="2B2B2B"/>
                </a:solidFill>
                <a:latin typeface="Times New Roman"/>
                <a:cs typeface="Times New Roman"/>
              </a:rPr>
              <a:t>Forml.h</a:t>
            </a:r>
            <a:r>
              <a:rPr dirty="0" smtClean="0" sz="1150" spc="65" b="1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 b="1">
                <a:solidFill>
                  <a:srgbClr val="2B2B2B"/>
                </a:solidFill>
                <a:latin typeface="Arial"/>
                <a:cs typeface="Arial"/>
              </a:rPr>
              <a:t>[De.sign</a:t>
            </a:r>
            <a:r>
              <a:rPr dirty="0" smtClean="0" sz="950" spc="-50" b="1">
                <a:solidFill>
                  <a:srgbClr val="2B2B2B"/>
                </a:solidFill>
                <a:latin typeface="Arial"/>
                <a:cs typeface="Arial"/>
              </a:rPr>
              <a:t>]</a:t>
            </a:r>
            <a:r>
              <a:rPr dirty="0" smtClean="0" sz="950" spc="130" b="1">
                <a:solidFill>
                  <a:srgbClr val="575757"/>
                </a:solidFill>
                <a:latin typeface="Arial"/>
                <a:cs typeface="Arial"/>
              </a:rPr>
              <a:t>-.</a:t>
            </a:r>
            <a:r>
              <a:rPr dirty="0" smtClean="0" sz="950" spc="5" b="1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dirty="0" smtClean="0" sz="950" spc="-5" b="1" u="heavy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dirty="0" smtClean="0" sz="950" spc="-5" b="1" u="heavy">
                <a:solidFill>
                  <a:srgbClr val="575757"/>
                </a:solidFill>
                <a:latin typeface="Arial"/>
                <a:cs typeface="Arial"/>
              </a:rPr>
              <a:t>	</a:t>
            </a:r>
            <a:endParaRPr sz="9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71648" y="1506982"/>
            <a:ext cx="96520" cy="156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-130">
                <a:solidFill>
                  <a:srgbClr val="ACACAC"/>
                </a:solidFill>
                <a:latin typeface="Arial"/>
                <a:cs typeface="Arial"/>
              </a:rPr>
              <a:t>....</a:t>
            </a:r>
            <a:endParaRPr sz="9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36823" y="1757171"/>
            <a:ext cx="3093720" cy="2540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-355">
                <a:solidFill>
                  <a:srgbClr val="898989"/>
                </a:solidFill>
                <a:latin typeface="Courier New"/>
                <a:cs typeface="Courier New"/>
              </a:rPr>
              <a:t>--------------------------------------------</a:t>
            </a:r>
            <a:endParaRPr sz="1500">
              <a:latin typeface="Courier New"/>
              <a:cs typeface="Courier New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015352" y="1911649"/>
            <a:ext cx="185742" cy="318678"/>
          </a:xfrm>
          <a:custGeom>
            <a:avLst/>
            <a:gdLst/>
            <a:ahLst/>
            <a:cxnLst/>
            <a:rect l="l" t="t" r="r" b="b"/>
            <a:pathLst>
              <a:path w="185742" h="318678">
                <a:moveTo>
                  <a:pt x="0" y="0"/>
                </a:moveTo>
                <a:lnTo>
                  <a:pt x="185742" y="0"/>
                </a:lnTo>
                <a:lnTo>
                  <a:pt x="185742" y="318678"/>
                </a:lnTo>
                <a:lnTo>
                  <a:pt x="0" y="318678"/>
                </a:lnTo>
                <a:lnTo>
                  <a:pt x="0" y="0"/>
                </a:lnTo>
                <a:close/>
              </a:path>
            </a:pathLst>
          </a:custGeom>
          <a:solidFill>
            <a:srgbClr val="77777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261963" y="1982727"/>
            <a:ext cx="461899" cy="221304"/>
          </a:xfrm>
          <a:custGeom>
            <a:avLst/>
            <a:gdLst/>
            <a:ahLst/>
            <a:cxnLst/>
            <a:rect l="l" t="t" r="r" b="b"/>
            <a:pathLst>
              <a:path w="461899" h="221304">
                <a:moveTo>
                  <a:pt x="0" y="0"/>
                </a:moveTo>
                <a:lnTo>
                  <a:pt x="461899" y="0"/>
                </a:lnTo>
                <a:lnTo>
                  <a:pt x="461899" y="221304"/>
                </a:lnTo>
                <a:lnTo>
                  <a:pt x="0" y="221304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023107" y="1915667"/>
            <a:ext cx="709295" cy="285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spc="-340" b="1">
                <a:solidFill>
                  <a:srgbClr val="BCBCBC"/>
                </a:solidFill>
                <a:latin typeface="Arial"/>
                <a:cs typeface="Arial"/>
              </a:rPr>
              <a:t>!lA</a:t>
            </a:r>
            <a:r>
              <a:rPr dirty="0" smtClean="0" sz="1800" spc="-45" b="1">
                <a:solidFill>
                  <a:srgbClr val="BCBCBC"/>
                </a:solidFill>
                <a:latin typeface="Arial"/>
                <a:cs typeface="Arial"/>
              </a:rPr>
              <a:t> </a:t>
            </a:r>
            <a:r>
              <a:rPr dirty="0" smtClean="0" sz="1250" spc="-70" b="1">
                <a:solidFill>
                  <a:srgbClr val="E4E4E4"/>
                </a:solidFill>
                <a:latin typeface="Arial"/>
                <a:cs typeface="Arial"/>
              </a:rPr>
              <a:t>Form1</a:t>
            </a:r>
            <a:endParaRPr sz="125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577840" y="1984588"/>
            <a:ext cx="530351" cy="211227"/>
          </a:xfrm>
          <a:custGeom>
            <a:avLst/>
            <a:gdLst/>
            <a:ahLst/>
            <a:cxnLst/>
            <a:rect l="l" t="t" r="r" b="b"/>
            <a:pathLst>
              <a:path w="530351" h="211227">
                <a:moveTo>
                  <a:pt x="0" y="0"/>
                </a:moveTo>
                <a:lnTo>
                  <a:pt x="530351" y="0"/>
                </a:lnTo>
                <a:lnTo>
                  <a:pt x="530351" y="211227"/>
                </a:lnTo>
                <a:lnTo>
                  <a:pt x="0" y="211227"/>
                </a:lnTo>
                <a:lnTo>
                  <a:pt x="0" y="0"/>
                </a:lnTo>
                <a:close/>
              </a:path>
            </a:pathLst>
          </a:custGeom>
          <a:solidFill>
            <a:srgbClr val="77777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4659884" y="3299459"/>
            <a:ext cx="24892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65" b="1">
                <a:solidFill>
                  <a:srgbClr val="727272"/>
                </a:solidFill>
                <a:latin typeface="Times New Roman"/>
                <a:cs typeface="Times New Roman"/>
              </a:rPr>
              <a:t>tonl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87601" y="6444249"/>
            <a:ext cx="9562" cy="169230"/>
          </a:xfrm>
          <a:custGeom>
            <a:avLst/>
            <a:gdLst/>
            <a:ahLst/>
            <a:cxnLst/>
            <a:rect l="l" t="t" r="r" b="b"/>
            <a:pathLst>
              <a:path w="9562" h="169230">
                <a:moveTo>
                  <a:pt x="0" y="0"/>
                </a:moveTo>
                <a:lnTo>
                  <a:pt x="9562" y="0"/>
                </a:lnTo>
                <a:lnTo>
                  <a:pt x="9562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09728" y="6447535"/>
            <a:ext cx="582295" cy="410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>
              <a:lnSpc>
                <a:spcPct val="100000"/>
              </a:lnSpc>
            </a:pPr>
            <a:r>
              <a:rPr dirty="0" smtClean="0" sz="1000" spc="-35" b="1">
                <a:solidFill>
                  <a:srgbClr val="CFCFCF"/>
                </a:solidFill>
                <a:latin typeface="Times New Roman"/>
                <a:cs typeface="Times New Roman"/>
              </a:rPr>
              <a:t>PEARSON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06551" y="6444249"/>
            <a:ext cx="8218" cy="169230"/>
          </a:xfrm>
          <a:custGeom>
            <a:avLst/>
            <a:gdLst/>
            <a:ahLst/>
            <a:cxnLst/>
            <a:rect l="l" t="t" r="r" b="b"/>
            <a:pathLst>
              <a:path w="8218" h="169230">
                <a:moveTo>
                  <a:pt x="0" y="0"/>
                </a:moveTo>
                <a:lnTo>
                  <a:pt x="8218" y="0"/>
                </a:lnTo>
                <a:lnTo>
                  <a:pt x="8218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114769" y="6203011"/>
            <a:ext cx="572831" cy="654988"/>
          </a:xfrm>
          <a:custGeom>
            <a:avLst/>
            <a:gdLst/>
            <a:ahLst/>
            <a:cxnLst/>
            <a:rect l="l" t="t" r="r" b="b"/>
            <a:pathLst>
              <a:path w="572831" h="654988">
                <a:moveTo>
                  <a:pt x="0" y="0"/>
                </a:moveTo>
                <a:lnTo>
                  <a:pt x="572831" y="0"/>
                </a:lnTo>
                <a:lnTo>
                  <a:pt x="572831" y="654988"/>
                </a:lnTo>
                <a:lnTo>
                  <a:pt x="0" y="654988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24460" y="6206744"/>
            <a:ext cx="587375" cy="665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300" spc="40">
                <a:solidFill>
                  <a:srgbClr val="CFCFCF"/>
                </a:solidFill>
                <a:latin typeface="Times New Roman"/>
                <a:cs typeface="Times New Roman"/>
              </a:rPr>
              <a:t>---</a:t>
            </a:r>
            <a:endParaRPr sz="43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855198" y="1647840"/>
            <a:ext cx="368061" cy="0"/>
          </a:xfrm>
          <a:custGeom>
            <a:avLst/>
            <a:gdLst/>
            <a:ahLst/>
            <a:cxnLst/>
            <a:rect l="l" t="t" r="r" b="b"/>
            <a:pathLst>
              <a:path w="368061" h="0">
                <a:moveTo>
                  <a:pt x="0" y="0"/>
                </a:moveTo>
                <a:lnTo>
                  <a:pt x="368061" y="0"/>
                </a:lnTo>
              </a:path>
            </a:pathLst>
          </a:custGeom>
          <a:ln w="7600">
            <a:solidFill>
              <a:srgbClr val="ABABA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846836" y="6291762"/>
            <a:ext cx="4013200" cy="544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17780">
              <a:lnSpc>
                <a:spcPct val="106100"/>
              </a:lnSpc>
            </a:pPr>
            <a:r>
              <a:rPr dirty="0" smtClean="0" sz="800" spc="-65" i="1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dirty="0" smtClean="0" sz="800" spc="55" i="1">
                <a:solidFill>
                  <a:srgbClr val="2B2B2B"/>
                </a:solidFill>
                <a:latin typeface="Arial"/>
                <a:cs typeface="Arial"/>
              </a:rPr>
              <a:t>h</a:t>
            </a:r>
            <a:r>
              <a:rPr dirty="0" smtClean="0" sz="800" spc="125" i="1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dirty="0" smtClean="0" sz="800" spc="-8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60" i="1">
                <a:solidFill>
                  <a:srgbClr val="010101"/>
                </a:solidFill>
                <a:latin typeface="Arial"/>
                <a:cs typeface="Arial"/>
              </a:rPr>
              <a:t>Intel</a:t>
            </a:r>
            <a:r>
              <a:rPr dirty="0" smtClean="0" sz="800" spc="-11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40" i="1">
                <a:solidFill>
                  <a:srgbClr val="010101"/>
                </a:solidFill>
                <a:latin typeface="Arial"/>
                <a:cs typeface="Arial"/>
              </a:rPr>
              <a:t>Microprocessors:</a:t>
            </a:r>
            <a:r>
              <a:rPr dirty="0" smtClean="0" sz="800" spc="8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30" i="1">
                <a:solidFill>
                  <a:srgbClr val="010101"/>
                </a:solidFill>
                <a:latin typeface="Arial"/>
                <a:cs typeface="Arial"/>
              </a:rPr>
              <a:t>80861808</a:t>
            </a:r>
            <a:r>
              <a:rPr dirty="0" smtClean="0" sz="800" spc="-50" i="1">
                <a:solidFill>
                  <a:srgbClr val="010101"/>
                </a:solidFill>
                <a:latin typeface="Arial"/>
                <a:cs typeface="Arial"/>
              </a:rPr>
              <a:t>8</a:t>
            </a:r>
            <a:r>
              <a:rPr dirty="0" smtClean="0" sz="800" spc="35" i="1">
                <a:solidFill>
                  <a:srgbClr val="2B2B2B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dirty="0" smtClean="0" sz="800" spc="-30" i="1">
                <a:solidFill>
                  <a:srgbClr val="010101"/>
                </a:solidFill>
                <a:latin typeface="Arial"/>
                <a:cs typeface="Arial"/>
              </a:rPr>
              <a:t>80186180188,</a:t>
            </a:r>
            <a:r>
              <a:rPr dirty="0" smtClean="0" sz="800" spc="-3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7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80286,</a:t>
            </a:r>
            <a:r>
              <a:rPr dirty="0" smtClean="0" sz="800" spc="6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8038</a:t>
            </a:r>
            <a:r>
              <a:rPr dirty="0" smtClean="0" sz="800" spc="-90" i="1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dirty="0" smtClean="0" sz="800" spc="35" i="1">
                <a:solidFill>
                  <a:srgbClr val="2B2B2B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80486</a:t>
            </a:r>
            <a:r>
              <a:rPr dirty="0" smtClean="0" sz="800" spc="2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0" i="1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dirty="0" smtClean="0" sz="800" spc="-50" i="1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dirty="0" smtClean="0" sz="800" spc="35" i="1">
                <a:solidFill>
                  <a:srgbClr val="2B2B2B"/>
                </a:solidFill>
                <a:latin typeface="Arial"/>
                <a:cs typeface="Arial"/>
              </a:rPr>
              <a:t>i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um,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dirty="0" smtClean="0" sz="800" spc="35" i="1">
                <a:solidFill>
                  <a:srgbClr val="2B2B2B"/>
                </a:solidFill>
                <a:latin typeface="Arial"/>
                <a:cs typeface="Arial"/>
              </a:rPr>
              <a:t>i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dirty="0" smtClean="0" sz="800" spc="-5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Pro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5" i="1">
                <a:solidFill>
                  <a:srgbClr val="010101"/>
                </a:solidFill>
                <a:latin typeface="Arial"/>
                <a:cs typeface="Arial"/>
              </a:rPr>
              <a:t>Processor,</a:t>
            </a:r>
            <a:r>
              <a:rPr dirty="0" smtClean="0" sz="800" spc="6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dirty="0" smtClean="0" sz="800" spc="35" i="1">
                <a:solidFill>
                  <a:srgbClr val="2B2B2B"/>
                </a:solidFill>
                <a:latin typeface="Arial"/>
                <a:cs typeface="Arial"/>
              </a:rPr>
              <a:t>i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dirty="0" smtClean="0" sz="800" spc="-5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20" i="1">
                <a:solidFill>
                  <a:srgbClr val="010101"/>
                </a:solidFill>
                <a:latin typeface="Arial"/>
                <a:cs typeface="Arial"/>
              </a:rPr>
              <a:t>II,</a:t>
            </a:r>
            <a:r>
              <a:rPr dirty="0" smtClean="0" sz="800" spc="-3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0" i="1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r>
              <a:rPr dirty="0" smtClean="0" sz="800" spc="3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5" i="1">
                <a:solidFill>
                  <a:srgbClr val="010101"/>
                </a:solidFill>
                <a:latin typeface="Arial"/>
                <a:cs typeface="Arial"/>
              </a:rPr>
              <a:t>4</a:t>
            </a:r>
            <a:r>
              <a:rPr dirty="0" smtClean="0" sz="800" spc="35" i="1">
                <a:solidFill>
                  <a:srgbClr val="2B2B2B"/>
                </a:solidFill>
                <a:latin typeface="Arial"/>
                <a:cs typeface="Arial"/>
              </a:rPr>
              <a:t>,</a:t>
            </a:r>
            <a:r>
              <a:rPr dirty="0" smtClean="0" sz="800" spc="-50" i="1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dirty="0" smtClean="0" sz="800" spc="25" i="1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dirty="0" smtClean="0" sz="800" spc="1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Core2</a:t>
            </a:r>
            <a:r>
              <a:rPr dirty="0" smtClean="0" sz="800" spc="4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25" i="1">
                <a:solidFill>
                  <a:srgbClr val="010101"/>
                </a:solidFill>
                <a:latin typeface="Arial"/>
                <a:cs typeface="Arial"/>
              </a:rPr>
              <a:t>with</a:t>
            </a:r>
            <a:r>
              <a:rPr dirty="0" smtClean="0" sz="800" spc="1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64-bit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0" i="1">
                <a:solidFill>
                  <a:srgbClr val="010101"/>
                </a:solidFill>
                <a:latin typeface="Arial"/>
                <a:cs typeface="Arial"/>
              </a:rPr>
              <a:t>Extensions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35" i="1">
                <a:solidFill>
                  <a:srgbClr val="010101"/>
                </a:solidFill>
                <a:latin typeface="Arial"/>
                <a:cs typeface="Arial"/>
              </a:rPr>
              <a:t>Architectur</a:t>
            </a:r>
            <a:r>
              <a:rPr dirty="0" smtClean="0" sz="800" spc="90" i="1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dirty="0" smtClean="0" sz="800" spc="35" i="1">
                <a:solidFill>
                  <a:srgbClr val="3F3F3F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dirty="0" smtClean="0" sz="800" spc="45" i="1">
                <a:solidFill>
                  <a:srgbClr val="010101"/>
                </a:solidFill>
                <a:latin typeface="Arial"/>
                <a:cs typeface="Arial"/>
              </a:rPr>
              <a:t>Programmin</a:t>
            </a:r>
            <a:r>
              <a:rPr dirty="0" smtClean="0" sz="800" spc="65" i="1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dirty="0" smtClean="0" sz="800" spc="35" i="1">
                <a:solidFill>
                  <a:srgbClr val="2B2B2B"/>
                </a:solidFill>
                <a:latin typeface="Arial"/>
                <a:cs typeface="Arial"/>
              </a:rPr>
              <a:t>,</a:t>
            </a:r>
            <a:r>
              <a:rPr dirty="0" smtClean="0" sz="800" spc="-50" i="1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dirty="0" smtClean="0" sz="800" spc="85" i="1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dirty="0" smtClean="0" sz="800" spc="-2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35" i="1">
                <a:solidFill>
                  <a:srgbClr val="010101"/>
                </a:solidFill>
                <a:latin typeface="Arial"/>
                <a:cs typeface="Arial"/>
              </a:rPr>
              <a:t>Interfacin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dirty="0" smtClean="0" sz="800" spc="35" i="1">
                <a:solidFill>
                  <a:srgbClr val="2B2B2B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2B2B2B"/>
                </a:solidFill>
                <a:latin typeface="Arial"/>
                <a:cs typeface="Arial"/>
              </a:rPr>
              <a:t> </a:t>
            </a: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Eighth</a:t>
            </a:r>
            <a:r>
              <a:rPr dirty="0" smtClean="0" sz="850" spc="4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Edition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Barry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20">
                <a:solidFill>
                  <a:srgbClr val="010101"/>
                </a:solidFill>
                <a:latin typeface="Arial"/>
                <a:cs typeface="Arial"/>
              </a:rPr>
              <a:t>B.</a:t>
            </a:r>
            <a:r>
              <a:rPr dirty="0" smtClean="0" sz="850" spc="6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Brey</a:t>
            </a:r>
            <a:endParaRPr sz="850">
              <a:latin typeface="Arial"/>
              <a:cs typeface="Arial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 indent="795020">
              <a:lnSpc>
                <a:spcPct val="109400"/>
              </a:lnSpc>
            </a:pP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Copyright</a:t>
            </a:r>
            <a:r>
              <a:rPr dirty="0" smtClean="0" sz="850" spc="4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©2009</a:t>
            </a:r>
            <a:r>
              <a:rPr dirty="0" smtClean="0" sz="850" spc="9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by</a:t>
            </a:r>
            <a:r>
              <a:rPr dirty="0" smtClean="0" sz="850" spc="7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Pearson</a:t>
            </a:r>
            <a:r>
              <a:rPr dirty="0" smtClean="0" sz="850" spc="10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Education,</a:t>
            </a:r>
            <a:r>
              <a:rPr dirty="0" smtClean="0" sz="850" spc="9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0">
                <a:solidFill>
                  <a:srgbClr val="010101"/>
                </a:solidFill>
                <a:latin typeface="Arial"/>
                <a:cs typeface="Arial"/>
              </a:rPr>
              <a:t>Inc.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0">
                <a:solidFill>
                  <a:srgbClr val="010101"/>
                </a:solidFill>
                <a:latin typeface="Arial"/>
                <a:cs typeface="Arial"/>
              </a:rPr>
              <a:t>Upper</a:t>
            </a:r>
            <a:r>
              <a:rPr dirty="0" smtClean="0" sz="850" spc="4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0">
                <a:solidFill>
                  <a:srgbClr val="010101"/>
                </a:solidFill>
                <a:latin typeface="Arial"/>
                <a:cs typeface="Arial"/>
              </a:rPr>
              <a:t>Saddle</a:t>
            </a:r>
            <a:r>
              <a:rPr dirty="0" smtClean="0" sz="850" spc="10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0">
                <a:solidFill>
                  <a:srgbClr val="010101"/>
                </a:solidFill>
                <a:latin typeface="Arial"/>
                <a:cs typeface="Arial"/>
              </a:rPr>
              <a:t>River,</a:t>
            </a:r>
            <a:r>
              <a:rPr dirty="0" smtClean="0" sz="850" spc="9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30">
                <a:solidFill>
                  <a:srgbClr val="010101"/>
                </a:solidFill>
                <a:latin typeface="Arial"/>
                <a:cs typeface="Arial"/>
              </a:rPr>
              <a:t>New</a:t>
            </a:r>
            <a:r>
              <a:rPr dirty="0" smtClean="0" sz="850" spc="-2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Jersey</a:t>
            </a:r>
            <a:r>
              <a:rPr dirty="0" smtClean="0" sz="850" spc="4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25">
                <a:solidFill>
                  <a:srgbClr val="010101"/>
                </a:solidFill>
                <a:latin typeface="Arial"/>
                <a:cs typeface="Arial"/>
              </a:rPr>
              <a:t>07458</a:t>
            </a:r>
            <a:r>
              <a:rPr dirty="0" smtClean="0" sz="850" spc="-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0">
                <a:solidFill>
                  <a:srgbClr val="010101"/>
                </a:solidFill>
                <a:latin typeface="Arial"/>
                <a:cs typeface="Arial"/>
              </a:rPr>
              <a:t>•</a:t>
            </a:r>
            <a:r>
              <a:rPr dirty="0" smtClean="0" sz="850" spc="-1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All</a:t>
            </a:r>
            <a:r>
              <a:rPr dirty="0" smtClean="0" sz="850" spc="7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20">
                <a:solidFill>
                  <a:srgbClr val="010101"/>
                </a:solidFill>
                <a:latin typeface="Arial"/>
                <a:cs typeface="Arial"/>
              </a:rPr>
              <a:t>rights</a:t>
            </a:r>
            <a:r>
              <a:rPr dirty="0" smtClean="0" sz="850" spc="-1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reserved.</a:t>
            </a:r>
            <a:endParaRPr sz="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536305" cy="56673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355600" marR="26416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Once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tt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 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 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laced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5">
                <a:latin typeface="Arial"/>
                <a:cs typeface="Arial"/>
              </a:rPr>
              <a:t>c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n,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an</a:t>
            </a:r>
            <a:r>
              <a:rPr dirty="0" smtClean="0" sz="3200" spc="0">
                <a:latin typeface="Arial"/>
                <a:cs typeface="Arial"/>
              </a:rPr>
              <a:t> eve</a:t>
            </a:r>
            <a:r>
              <a:rPr dirty="0" smtClean="0" sz="3200" spc="-2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st be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so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ssing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or</a:t>
            </a:r>
            <a:r>
              <a:rPr dirty="0" smtClean="0" sz="3200" spc="0">
                <a:latin typeface="Arial"/>
                <a:cs typeface="Arial"/>
              </a:rPr>
              <a:t> clic</a:t>
            </a:r>
            <a:r>
              <a:rPr dirty="0" smtClean="0" sz="3200" spc="5">
                <a:latin typeface="Arial"/>
                <a:cs typeface="Arial"/>
              </a:rPr>
              <a:t>k</a:t>
            </a:r>
            <a:r>
              <a:rPr dirty="0" smtClean="0" sz="3200" spc="0">
                <a:latin typeface="Arial"/>
                <a:cs typeface="Arial"/>
              </a:rPr>
              <a:t>ing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tt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can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28638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eve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lers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are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select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by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ing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0">
                <a:latin typeface="Arial"/>
                <a:cs typeface="Arial"/>
              </a:rPr>
              <a:t> 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Pro</a:t>
            </a:r>
            <a:r>
              <a:rPr dirty="0" smtClean="0" sz="3200" spc="-2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er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win</a:t>
            </a:r>
            <a:r>
              <a:rPr dirty="0" smtClean="0" sz="3200" spc="-2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 </a:t>
            </a:r>
            <a:r>
              <a:rPr dirty="0" smtClean="0" sz="3200" spc="-2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nd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clicking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yell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 li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ht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ing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lt.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ke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sure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m se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ected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for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eve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tt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1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j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ct.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algn="just"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switch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ck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Pro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ert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es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win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from</a:t>
            </a:r>
            <a:r>
              <a:rPr dirty="0" smtClean="0" sz="3200" spc="0">
                <a:latin typeface="Arial"/>
                <a:cs typeface="Arial"/>
              </a:rPr>
              <a:t> 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eve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win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ow,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click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icon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just 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0">
                <a:latin typeface="Arial"/>
                <a:cs typeface="Arial"/>
              </a:rPr>
              <a:t> le</a:t>
            </a:r>
            <a:r>
              <a:rPr dirty="0" smtClean="0" sz="3200" spc="-15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t 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f 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ig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tn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ng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lt.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603615" cy="51790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5905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cate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Click </a:t>
            </a:r>
            <a:r>
              <a:rPr dirty="0" smtClean="0" sz="3200" spc="-2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vent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(shou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first</a:t>
            </a:r>
            <a:r>
              <a:rPr dirty="0" smtClean="0" sz="3200" spc="0">
                <a:latin typeface="Arial"/>
                <a:cs typeface="Arial"/>
              </a:rPr>
              <a:t> eve</a:t>
            </a:r>
            <a:r>
              <a:rPr dirty="0" smtClean="0" sz="3200" spc="-2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t)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-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-click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xtb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x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0">
                <a:latin typeface="Arial"/>
                <a:cs typeface="Arial"/>
              </a:rPr>
              <a:t> 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ri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ht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inst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ll 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eve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ler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for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Click.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" indent="-342900">
              <a:lnSpc>
                <a:spcPct val="999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view will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 switch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code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view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 cha</a:t>
            </a:r>
            <a:r>
              <a:rPr dirty="0" smtClean="0" sz="3200" spc="-2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cati</a:t>
            </a:r>
            <a:r>
              <a:rPr dirty="0" smtClean="0" sz="3200" spc="-2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tt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click</a:t>
            </a:r>
            <a:r>
              <a:rPr dirty="0" smtClean="0" sz="3200" spc="0">
                <a:latin typeface="Arial"/>
                <a:cs typeface="Arial"/>
              </a:rPr>
              <a:t> softwar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9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32766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software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curren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ly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 view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the</a:t>
            </a:r>
            <a:r>
              <a:rPr dirty="0" smtClean="0" sz="3200" spc="0">
                <a:latin typeface="Arial"/>
                <a:cs typeface="Arial"/>
              </a:rPr>
              <a:t> b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tt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1</a:t>
            </a:r>
            <a:r>
              <a:rPr dirty="0" smtClean="0" sz="3200" spc="0">
                <a:latin typeface="Arial"/>
                <a:cs typeface="Arial"/>
              </a:rPr>
              <a:t>_Cl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ck f</a:t>
            </a:r>
            <a:r>
              <a:rPr dirty="0" smtClean="0" sz="3200" spc="-2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ncti</a:t>
            </a:r>
            <a:r>
              <a:rPr dirty="0" smtClean="0" sz="3200" spc="-2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n,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which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cal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ed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wh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 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user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clic</a:t>
            </a:r>
            <a:r>
              <a:rPr dirty="0" smtClean="0" sz="3200" spc="5">
                <a:latin typeface="Arial"/>
                <a:cs typeface="Arial"/>
              </a:rPr>
              <a:t>k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ut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 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roced</a:t>
            </a:r>
            <a:r>
              <a:rPr dirty="0" smtClean="0" sz="3200" spc="-2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il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ustrat</a:t>
            </a:r>
            <a:r>
              <a:rPr dirty="0" smtClean="0" sz="3200" spc="-2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Exam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-5">
                <a:latin typeface="Arial"/>
                <a:cs typeface="Arial"/>
              </a:rPr>
              <a:t> </a:t>
            </a:r>
            <a:r>
              <a:rPr dirty="0" smtClean="0" sz="3200" spc="-5">
                <a:latin typeface="Arial"/>
                <a:cs typeface="Arial"/>
              </a:rPr>
              <a:t>7</a:t>
            </a:r>
            <a:r>
              <a:rPr dirty="0" smtClean="0" sz="3200" spc="-10">
                <a:latin typeface="Arial"/>
                <a:cs typeface="Arial"/>
              </a:rPr>
              <a:t>–</a:t>
            </a:r>
            <a:r>
              <a:rPr dirty="0" smtClean="0" sz="3200" spc="-10">
                <a:latin typeface="Arial"/>
                <a:cs typeface="Arial"/>
              </a:rPr>
              <a:t>8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957951" y="427101"/>
            <a:ext cx="1479550" cy="1651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306575" y="339725"/>
            <a:ext cx="1255712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31291" y="836676"/>
            <a:ext cx="7041515" cy="43440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2106295" marR="2066925" indent="635">
              <a:lnSpc>
                <a:spcPct val="100000"/>
              </a:lnSpc>
            </a:pPr>
            <a:r>
              <a:rPr dirty="0" smtClean="0" sz="2400" spc="-10">
                <a:solidFill>
                  <a:srgbClr val="006FC0"/>
                </a:solidFill>
                <a:latin typeface="Bernard MT Condensed"/>
                <a:cs typeface="Bernard MT Condensed"/>
              </a:rPr>
              <a:t>Di</a:t>
            </a:r>
            <a:r>
              <a:rPr dirty="0" smtClean="0" sz="2400" spc="-20">
                <a:solidFill>
                  <a:srgbClr val="006FC0"/>
                </a:solidFill>
                <a:latin typeface="Bernard MT Condensed"/>
                <a:cs typeface="Bernard MT Condensed"/>
              </a:rPr>
              <a:t>y</a:t>
            </a:r>
            <a:r>
              <a:rPr dirty="0" smtClean="0" sz="2400" spc="0">
                <a:solidFill>
                  <a:srgbClr val="006FC0"/>
                </a:solidFill>
                <a:latin typeface="Bernard MT Condensed"/>
                <a:cs typeface="Bernard MT Condensed"/>
              </a:rPr>
              <a:t>ala</a:t>
            </a:r>
            <a:r>
              <a:rPr dirty="0" smtClean="0" sz="2400" spc="-5">
                <a:solidFill>
                  <a:srgbClr val="006FC0"/>
                </a:solidFill>
                <a:latin typeface="Bernard MT Condensed"/>
                <a:cs typeface="Bernard MT Condensed"/>
              </a:rPr>
              <a:t> </a:t>
            </a:r>
            <a:r>
              <a:rPr dirty="0" smtClean="0" sz="2400" spc="-10">
                <a:solidFill>
                  <a:srgbClr val="006FC0"/>
                </a:solidFill>
                <a:latin typeface="Bernard MT Condensed"/>
                <a:cs typeface="Bernard MT Condensed"/>
              </a:rPr>
              <a:t>unive</a:t>
            </a:r>
            <a:r>
              <a:rPr dirty="0" smtClean="0" sz="2400" spc="-5">
                <a:solidFill>
                  <a:srgbClr val="006FC0"/>
                </a:solidFill>
                <a:latin typeface="Bernard MT Condensed"/>
                <a:cs typeface="Bernard MT Condensed"/>
              </a:rPr>
              <a:t>r</a:t>
            </a:r>
            <a:r>
              <a:rPr dirty="0" smtClean="0" sz="2400" spc="0">
                <a:solidFill>
                  <a:srgbClr val="006FC0"/>
                </a:solidFill>
                <a:latin typeface="Bernard MT Condensed"/>
                <a:cs typeface="Bernard MT Condensed"/>
              </a:rPr>
              <a:t>sity</a:t>
            </a:r>
            <a:r>
              <a:rPr dirty="0" smtClean="0" sz="2400" spc="0">
                <a:solidFill>
                  <a:srgbClr val="006FC0"/>
                </a:solidFill>
                <a:latin typeface="Bernard MT Condensed"/>
                <a:cs typeface="Bernard MT Condensed"/>
              </a:rPr>
              <a:t> College</a:t>
            </a:r>
            <a:r>
              <a:rPr dirty="0" smtClean="0" sz="2400" spc="-10">
                <a:solidFill>
                  <a:srgbClr val="006FC0"/>
                </a:solidFill>
                <a:latin typeface="Bernard MT Condensed"/>
                <a:cs typeface="Bernard MT Condensed"/>
              </a:rPr>
              <a:t> </a:t>
            </a:r>
            <a:r>
              <a:rPr dirty="0" smtClean="0" sz="2400" spc="0">
                <a:solidFill>
                  <a:srgbClr val="006FC0"/>
                </a:solidFill>
                <a:latin typeface="Bernard MT Condensed"/>
                <a:cs typeface="Bernard MT Condensed"/>
              </a:rPr>
              <a:t>of enginee</a:t>
            </a:r>
            <a:r>
              <a:rPr dirty="0" smtClean="0" sz="2400" spc="5">
                <a:solidFill>
                  <a:srgbClr val="006FC0"/>
                </a:solidFill>
                <a:latin typeface="Bernard MT Condensed"/>
                <a:cs typeface="Bernard MT Condensed"/>
              </a:rPr>
              <a:t>r</a:t>
            </a:r>
            <a:r>
              <a:rPr dirty="0" smtClean="0" sz="2400" spc="0">
                <a:solidFill>
                  <a:srgbClr val="006FC0"/>
                </a:solidFill>
                <a:latin typeface="Bernard MT Condensed"/>
                <a:cs typeface="Bernard MT Condensed"/>
              </a:rPr>
              <a:t>ing</a:t>
            </a:r>
            <a:r>
              <a:rPr dirty="0" smtClean="0" sz="2400" spc="0">
                <a:solidFill>
                  <a:srgbClr val="006FC0"/>
                </a:solidFill>
                <a:latin typeface="Bernard MT Condensed"/>
                <a:cs typeface="Bernard MT Condensed"/>
              </a:rPr>
              <a:t> </a:t>
            </a:r>
            <a:r>
              <a:rPr dirty="0" smtClean="0" sz="2400" spc="-15">
                <a:solidFill>
                  <a:srgbClr val="006FC0"/>
                </a:solidFill>
                <a:latin typeface="Bernard MT Condensed"/>
                <a:cs typeface="Bernard MT Condensed"/>
              </a:rPr>
              <a:t>Departm</a:t>
            </a:r>
            <a:r>
              <a:rPr dirty="0" smtClean="0" sz="2400" spc="-5">
                <a:solidFill>
                  <a:srgbClr val="006FC0"/>
                </a:solidFill>
                <a:latin typeface="Bernard MT Condensed"/>
                <a:cs typeface="Bernard MT Condensed"/>
              </a:rPr>
              <a:t>e</a:t>
            </a:r>
            <a:r>
              <a:rPr dirty="0" smtClean="0" sz="2400" spc="-10">
                <a:solidFill>
                  <a:srgbClr val="006FC0"/>
                </a:solidFill>
                <a:latin typeface="Bernard MT Condensed"/>
                <a:cs typeface="Bernard MT Condensed"/>
              </a:rPr>
              <a:t>nt</a:t>
            </a:r>
            <a:r>
              <a:rPr dirty="0" smtClean="0" sz="2400" spc="-15">
                <a:solidFill>
                  <a:srgbClr val="006FC0"/>
                </a:solidFill>
                <a:latin typeface="Bernard MT Condensed"/>
                <a:cs typeface="Bernard MT Condensed"/>
              </a:rPr>
              <a:t> </a:t>
            </a:r>
            <a:r>
              <a:rPr dirty="0" smtClean="0" sz="2400" spc="0">
                <a:solidFill>
                  <a:srgbClr val="006FC0"/>
                </a:solidFill>
                <a:latin typeface="Bernard MT Condensed"/>
                <a:cs typeface="Bernard MT Condensed"/>
              </a:rPr>
              <a:t>of </a:t>
            </a:r>
            <a:r>
              <a:rPr dirty="0" smtClean="0" sz="2400" spc="-15">
                <a:solidFill>
                  <a:srgbClr val="006FC0"/>
                </a:solidFill>
                <a:latin typeface="Bernard MT Condensed"/>
                <a:cs typeface="Bernard MT Condensed"/>
              </a:rPr>
              <a:t>comput</a:t>
            </a:r>
            <a:r>
              <a:rPr dirty="0" smtClean="0" sz="2400" spc="-10">
                <a:solidFill>
                  <a:srgbClr val="006FC0"/>
                </a:solidFill>
                <a:latin typeface="Bernard MT Condensed"/>
                <a:cs typeface="Bernard MT Condensed"/>
              </a:rPr>
              <a:t>e</a:t>
            </a:r>
            <a:r>
              <a:rPr dirty="0" smtClean="0" sz="2400" spc="0">
                <a:solidFill>
                  <a:srgbClr val="006FC0"/>
                </a:solidFill>
                <a:latin typeface="Bernard MT Condensed"/>
                <a:cs typeface="Bernard MT Condensed"/>
              </a:rPr>
              <a:t>r</a:t>
            </a:r>
            <a:r>
              <a:rPr dirty="0" smtClean="0" sz="2400" spc="0">
                <a:solidFill>
                  <a:srgbClr val="006FC0"/>
                </a:solidFill>
                <a:latin typeface="Bernard MT Condensed"/>
                <a:cs typeface="Bernard MT Condensed"/>
              </a:rPr>
              <a:t> </a:t>
            </a:r>
            <a:r>
              <a:rPr dirty="0" smtClean="0" sz="2400" spc="-15">
                <a:solidFill>
                  <a:srgbClr val="006FC0"/>
                </a:solidFill>
                <a:latin typeface="Bernard MT Condensed"/>
                <a:cs typeface="Bernard MT Condensed"/>
              </a:rPr>
              <a:t>en</a:t>
            </a:r>
            <a:r>
              <a:rPr dirty="0" smtClean="0" sz="2400" spc="-10">
                <a:solidFill>
                  <a:srgbClr val="006FC0"/>
                </a:solidFill>
                <a:latin typeface="Bernard MT Condensed"/>
                <a:cs typeface="Bernard MT Condensed"/>
              </a:rPr>
              <a:t>g</a:t>
            </a:r>
            <a:r>
              <a:rPr dirty="0" smtClean="0" sz="2400" spc="-10">
                <a:solidFill>
                  <a:srgbClr val="006FC0"/>
                </a:solidFill>
                <a:latin typeface="Bernard MT Condensed"/>
                <a:cs typeface="Bernard MT Condensed"/>
              </a:rPr>
              <a:t>ine</a:t>
            </a:r>
            <a:r>
              <a:rPr dirty="0" smtClean="0" sz="2400" spc="-10">
                <a:solidFill>
                  <a:srgbClr val="006FC0"/>
                </a:solidFill>
                <a:latin typeface="Bernard MT Condensed"/>
                <a:cs typeface="Bernard MT Condensed"/>
              </a:rPr>
              <a:t>e</a:t>
            </a:r>
            <a:r>
              <a:rPr dirty="0" smtClean="0" sz="2400" spc="0">
                <a:solidFill>
                  <a:srgbClr val="006FC0"/>
                </a:solidFill>
                <a:latin typeface="Bernard MT Condensed"/>
                <a:cs typeface="Bernard MT Condensed"/>
              </a:rPr>
              <a:t>ring</a:t>
            </a:r>
            <a:endParaRPr sz="2400">
              <a:latin typeface="Bernard MT Condensed"/>
              <a:cs typeface="Bernard MT Condensed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54"/>
              </a:spcBef>
            </a:pPr>
            <a:endParaRPr sz="1300"/>
          </a:p>
          <a:p>
            <a:pPr algn="ctr" marL="0" marR="129539">
              <a:lnSpc>
                <a:spcPct val="100000"/>
              </a:lnSpc>
            </a:pPr>
            <a:r>
              <a:rPr dirty="0" smtClean="0" sz="2800" spc="-15">
                <a:latin typeface="Bernard MT Condensed"/>
                <a:cs typeface="Bernard MT Condensed"/>
              </a:rPr>
              <a:t>S</a:t>
            </a:r>
            <a:r>
              <a:rPr dirty="0" smtClean="0" sz="2800" spc="-30">
                <a:latin typeface="Bernard MT Condensed"/>
                <a:cs typeface="Bernard MT Condensed"/>
              </a:rPr>
              <a:t>e</a:t>
            </a:r>
            <a:r>
              <a:rPr dirty="0" smtClean="0" sz="2800" spc="-15">
                <a:latin typeface="Bernard MT Condensed"/>
                <a:cs typeface="Bernard MT Condensed"/>
              </a:rPr>
              <a:t>cond</a:t>
            </a:r>
            <a:r>
              <a:rPr dirty="0" smtClean="0" sz="2800" spc="5">
                <a:latin typeface="Bernard MT Condensed"/>
                <a:cs typeface="Bernard MT Condensed"/>
              </a:rPr>
              <a:t> </a:t>
            </a:r>
            <a:r>
              <a:rPr dirty="0" smtClean="0" sz="2800" spc="-15">
                <a:latin typeface="Bernard MT Condensed"/>
                <a:cs typeface="Bernard MT Condensed"/>
              </a:rPr>
              <a:t>stage</a:t>
            </a:r>
            <a:endParaRPr sz="2800">
              <a:latin typeface="Bernard MT Condensed"/>
              <a:cs typeface="Bernard MT Condensed"/>
            </a:endParaRPr>
          </a:p>
          <a:p>
            <a:pPr algn="ctr" marR="94615">
              <a:lnSpc>
                <a:spcPct val="100000"/>
              </a:lnSpc>
              <a:spcBef>
                <a:spcPts val="225"/>
              </a:spcBef>
            </a:pPr>
            <a:r>
              <a:rPr dirty="0" smtClean="0" sz="4400" spc="5" b="1">
                <a:solidFill>
                  <a:srgbClr val="FF0066"/>
                </a:solidFill>
                <a:latin typeface="Arial"/>
                <a:cs typeface="Arial"/>
              </a:rPr>
              <a:t>S</a:t>
            </a:r>
            <a:r>
              <a:rPr dirty="0" smtClean="0" sz="4400" spc="0" b="1">
                <a:solidFill>
                  <a:srgbClr val="FF0066"/>
                </a:solidFill>
                <a:latin typeface="Arial"/>
                <a:cs typeface="Arial"/>
              </a:rPr>
              <a:t>y</a:t>
            </a:r>
            <a:r>
              <a:rPr dirty="0" smtClean="0" sz="4400" spc="15" b="1">
                <a:solidFill>
                  <a:srgbClr val="FF0066"/>
                </a:solidFill>
                <a:latin typeface="Arial"/>
                <a:cs typeface="Arial"/>
              </a:rPr>
              <a:t>s</a:t>
            </a:r>
            <a:r>
              <a:rPr dirty="0" smtClean="0" sz="4400" spc="0" b="1">
                <a:solidFill>
                  <a:srgbClr val="FF0066"/>
                </a:solidFill>
                <a:latin typeface="Arial"/>
                <a:cs typeface="Arial"/>
              </a:rPr>
              <a:t>t</a:t>
            </a:r>
            <a:r>
              <a:rPr dirty="0" smtClean="0" sz="4400" spc="15" b="1">
                <a:solidFill>
                  <a:srgbClr val="FF0066"/>
                </a:solidFill>
                <a:latin typeface="Arial"/>
                <a:cs typeface="Arial"/>
              </a:rPr>
              <a:t>e</a:t>
            </a:r>
            <a:r>
              <a:rPr dirty="0" smtClean="0" sz="4400" spc="0" b="1">
                <a:solidFill>
                  <a:srgbClr val="FF0066"/>
                </a:solidFill>
                <a:latin typeface="Arial"/>
                <a:cs typeface="Arial"/>
              </a:rPr>
              <a:t>m </a:t>
            </a:r>
            <a:r>
              <a:rPr dirty="0" smtClean="0" sz="4400" spc="10" b="1">
                <a:solidFill>
                  <a:srgbClr val="FF0066"/>
                </a:solidFill>
                <a:latin typeface="Arial"/>
                <a:cs typeface="Arial"/>
              </a:rPr>
              <a:t>p</a:t>
            </a:r>
            <a:r>
              <a:rPr dirty="0" smtClean="0" sz="4400" spc="5" b="1">
                <a:solidFill>
                  <a:srgbClr val="FF0066"/>
                </a:solidFill>
                <a:latin typeface="Arial"/>
                <a:cs typeface="Arial"/>
              </a:rPr>
              <a:t>r</a:t>
            </a:r>
            <a:r>
              <a:rPr dirty="0" smtClean="0" sz="4400" spc="0" b="1">
                <a:solidFill>
                  <a:srgbClr val="FF0066"/>
                </a:solidFill>
                <a:latin typeface="Arial"/>
                <a:cs typeface="Arial"/>
              </a:rPr>
              <a:t>o</a:t>
            </a:r>
            <a:r>
              <a:rPr dirty="0" smtClean="0" sz="4400" spc="10" b="1">
                <a:solidFill>
                  <a:srgbClr val="FF0066"/>
                </a:solidFill>
                <a:latin typeface="Arial"/>
                <a:cs typeface="Arial"/>
              </a:rPr>
              <a:t>g</a:t>
            </a:r>
            <a:r>
              <a:rPr dirty="0" smtClean="0" sz="4400" spc="5" b="1">
                <a:solidFill>
                  <a:srgbClr val="FF0066"/>
                </a:solidFill>
                <a:latin typeface="Arial"/>
                <a:cs typeface="Arial"/>
              </a:rPr>
              <a:t>r</a:t>
            </a:r>
            <a:r>
              <a:rPr dirty="0" smtClean="0" sz="4400" spc="0" b="1">
                <a:solidFill>
                  <a:srgbClr val="FF0066"/>
                </a:solidFill>
                <a:latin typeface="Arial"/>
                <a:cs typeface="Arial"/>
              </a:rPr>
              <a:t>a</a:t>
            </a:r>
            <a:r>
              <a:rPr dirty="0" smtClean="0" sz="4400" spc="15" b="1">
                <a:solidFill>
                  <a:srgbClr val="FF0066"/>
                </a:solidFill>
                <a:latin typeface="Arial"/>
                <a:cs typeface="Arial"/>
              </a:rPr>
              <a:t>m</a:t>
            </a:r>
            <a:r>
              <a:rPr dirty="0" smtClean="0" sz="4400" spc="0" b="1">
                <a:solidFill>
                  <a:srgbClr val="FF0066"/>
                </a:solidFill>
                <a:latin typeface="Arial"/>
                <a:cs typeface="Arial"/>
              </a:rPr>
              <a:t>i</a:t>
            </a:r>
            <a:r>
              <a:rPr dirty="0" smtClean="0" sz="4400" spc="15" b="1">
                <a:solidFill>
                  <a:srgbClr val="FF0066"/>
                </a:solidFill>
                <a:latin typeface="Arial"/>
                <a:cs typeface="Arial"/>
              </a:rPr>
              <a:t>n</a:t>
            </a:r>
            <a:r>
              <a:rPr dirty="0" smtClean="0" sz="4400" spc="0" b="1">
                <a:solidFill>
                  <a:srgbClr val="FF0066"/>
                </a:solidFill>
                <a:latin typeface="Arial"/>
                <a:cs typeface="Arial"/>
              </a:rPr>
              <a:t>g</a:t>
            </a:r>
            <a:endParaRPr sz="4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8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ctr">
              <a:lnSpc>
                <a:spcPct val="100000"/>
              </a:lnSpc>
            </a:pPr>
            <a:r>
              <a:rPr dirty="0" smtClean="0" sz="3600">
                <a:latin typeface="Arial"/>
                <a:cs typeface="Arial"/>
              </a:rPr>
              <a:t>Lec7-Program</a:t>
            </a:r>
            <a:r>
              <a:rPr dirty="0" smtClean="0" sz="3600" spc="5">
                <a:latin typeface="Arial"/>
                <a:cs typeface="Arial"/>
              </a:rPr>
              <a:t>m</a:t>
            </a:r>
            <a:r>
              <a:rPr dirty="0" smtClean="0" sz="3600" spc="0">
                <a:latin typeface="Arial"/>
                <a:cs typeface="Arial"/>
              </a:rPr>
              <a:t>in</a:t>
            </a:r>
            <a:r>
              <a:rPr dirty="0" smtClean="0" sz="3600" spc="15">
                <a:latin typeface="Arial"/>
                <a:cs typeface="Arial"/>
              </a:rPr>
              <a:t>g</a:t>
            </a:r>
            <a:r>
              <a:rPr dirty="0" smtClean="0" sz="3600" spc="0">
                <a:latin typeface="Arial"/>
                <a:cs typeface="Arial"/>
              </a:rPr>
              <a:t>-Assembl</a:t>
            </a:r>
            <a:r>
              <a:rPr dirty="0" smtClean="0" sz="3600" spc="-5">
                <a:latin typeface="Arial"/>
                <a:cs typeface="Arial"/>
              </a:rPr>
              <a:t>y</a:t>
            </a:r>
            <a:r>
              <a:rPr dirty="0" smtClean="0" sz="3600" spc="0">
                <a:latin typeface="Arial"/>
                <a:cs typeface="Arial"/>
              </a:rPr>
              <a:t>-i</a:t>
            </a:r>
            <a:r>
              <a:rPr dirty="0" smtClean="0" sz="3600" spc="-10">
                <a:latin typeface="Arial"/>
                <a:cs typeface="Arial"/>
              </a:rPr>
              <a:t>n</a:t>
            </a:r>
            <a:r>
              <a:rPr dirty="0" smtClean="0" sz="3600" spc="0">
                <a:latin typeface="Arial"/>
                <a:cs typeface="Arial"/>
              </a:rPr>
              <a:t>-C</a:t>
            </a:r>
            <a:endParaRPr sz="360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16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 marL="683260">
              <a:lnSpc>
                <a:spcPct val="100000"/>
              </a:lnSpc>
            </a:pPr>
            <a:r>
              <a:rPr dirty="0" smtClean="0" sz="1950" spc="25" b="1">
                <a:latin typeface="Arial Black"/>
                <a:cs typeface="Arial Black"/>
              </a:rPr>
              <a:t>A</a:t>
            </a:r>
            <a:r>
              <a:rPr dirty="0" smtClean="0" sz="1950" spc="15" b="1">
                <a:latin typeface="Arial Black"/>
                <a:cs typeface="Arial Black"/>
              </a:rPr>
              <a:t>s</a:t>
            </a:r>
            <a:r>
              <a:rPr dirty="0" smtClean="0" sz="1950" spc="15" b="1">
                <a:latin typeface="Arial Black"/>
                <a:cs typeface="Arial Black"/>
              </a:rPr>
              <a:t>s</a:t>
            </a:r>
            <a:r>
              <a:rPr dirty="0" smtClean="0" sz="1950" spc="15" b="1">
                <a:latin typeface="Arial Black"/>
                <a:cs typeface="Arial Black"/>
              </a:rPr>
              <a:t>i</a:t>
            </a:r>
            <a:r>
              <a:rPr dirty="0" smtClean="0" sz="1950" spc="15" b="1">
                <a:latin typeface="Arial Black"/>
                <a:cs typeface="Arial Black"/>
              </a:rPr>
              <a:t>s</a:t>
            </a:r>
            <a:r>
              <a:rPr dirty="0" smtClean="0" sz="1950" spc="15" b="1">
                <a:latin typeface="Arial Black"/>
                <a:cs typeface="Arial Black"/>
              </a:rPr>
              <a:t>t</a:t>
            </a:r>
            <a:r>
              <a:rPr dirty="0" smtClean="0" sz="1950" spc="10" b="1">
                <a:latin typeface="Arial Black"/>
                <a:cs typeface="Arial Black"/>
              </a:rPr>
              <a:t>a</a:t>
            </a:r>
            <a:r>
              <a:rPr dirty="0" smtClean="0" sz="1950" spc="15" b="1">
                <a:latin typeface="Arial Black"/>
                <a:cs typeface="Arial Black"/>
              </a:rPr>
              <a:t>n</a:t>
            </a:r>
            <a:r>
              <a:rPr dirty="0" smtClean="0" sz="1950" spc="5" b="1">
                <a:latin typeface="Arial Black"/>
                <a:cs typeface="Arial Black"/>
              </a:rPr>
              <a:t>t</a:t>
            </a:r>
            <a:r>
              <a:rPr dirty="0" smtClean="0" sz="1950" spc="10" b="1">
                <a:latin typeface="Arial Black"/>
                <a:cs typeface="Arial Black"/>
              </a:rPr>
              <a:t> </a:t>
            </a:r>
            <a:r>
              <a:rPr dirty="0" smtClean="0" sz="1950" spc="15" b="1">
                <a:latin typeface="Arial Black"/>
                <a:cs typeface="Arial Black"/>
              </a:rPr>
              <a:t>l</a:t>
            </a:r>
            <a:r>
              <a:rPr dirty="0" smtClean="0" sz="1950" spc="10" b="1">
                <a:latin typeface="Arial Black"/>
                <a:cs typeface="Arial Black"/>
              </a:rPr>
              <a:t>e</a:t>
            </a:r>
            <a:r>
              <a:rPr dirty="0" smtClean="0" sz="1950" spc="15" b="1">
                <a:latin typeface="Arial Black"/>
                <a:cs typeface="Arial Black"/>
              </a:rPr>
              <a:t>c</a:t>
            </a:r>
            <a:r>
              <a:rPr dirty="0" smtClean="0" sz="1950" spc="15" b="1">
                <a:latin typeface="Arial Black"/>
                <a:cs typeface="Arial Black"/>
              </a:rPr>
              <a:t>t</a:t>
            </a:r>
            <a:r>
              <a:rPr dirty="0" smtClean="0" sz="1950" spc="10" b="1">
                <a:latin typeface="Arial Black"/>
                <a:cs typeface="Arial Black"/>
              </a:rPr>
              <a:t>u</a:t>
            </a:r>
            <a:r>
              <a:rPr dirty="0" smtClean="0" sz="1950" spc="55" b="1">
                <a:latin typeface="Arial Black"/>
                <a:cs typeface="Arial Black"/>
              </a:rPr>
              <a:t>r</a:t>
            </a:r>
            <a:r>
              <a:rPr dirty="0" smtClean="0" sz="1950" spc="10" b="1">
                <a:latin typeface="Arial Black"/>
                <a:cs typeface="Arial Black"/>
              </a:rPr>
              <a:t>e</a:t>
            </a:r>
            <a:r>
              <a:rPr dirty="0" smtClean="0" sz="1950" spc="105" b="1">
                <a:latin typeface="Arial Black"/>
                <a:cs typeface="Arial Black"/>
              </a:rPr>
              <a:t>r</a:t>
            </a:r>
            <a:r>
              <a:rPr dirty="0" smtClean="0" sz="1950" spc="5" b="1">
                <a:latin typeface="Arial Black"/>
                <a:cs typeface="Arial Black"/>
              </a:rPr>
              <a:t>:</a:t>
            </a:r>
            <a:r>
              <a:rPr dirty="0" smtClean="0" sz="1950" spc="10" b="1">
                <a:latin typeface="Arial Black"/>
                <a:cs typeface="Arial Black"/>
              </a:rPr>
              <a:t> </a:t>
            </a:r>
            <a:r>
              <a:rPr dirty="0" smtClean="0" sz="1950" spc="25" b="1">
                <a:latin typeface="Arial Black"/>
                <a:cs typeface="Arial Black"/>
              </a:rPr>
              <a:t>A</a:t>
            </a:r>
            <a:r>
              <a:rPr dirty="0" smtClean="0" sz="1950" spc="10" b="1">
                <a:latin typeface="Arial Black"/>
                <a:cs typeface="Arial Black"/>
              </a:rPr>
              <a:t>b</a:t>
            </a:r>
            <a:r>
              <a:rPr dirty="0" smtClean="0" sz="1950" spc="15" b="1">
                <a:latin typeface="Arial Black"/>
                <a:cs typeface="Arial Black"/>
              </a:rPr>
              <a:t>d</a:t>
            </a:r>
            <a:r>
              <a:rPr dirty="0" smtClean="0" sz="1950" spc="10" b="1">
                <a:latin typeface="Arial Black"/>
                <a:cs typeface="Arial Black"/>
              </a:rPr>
              <a:t>u</a:t>
            </a:r>
            <a:r>
              <a:rPr dirty="0" smtClean="0" sz="1950" spc="20" b="1">
                <a:latin typeface="Arial Black"/>
                <a:cs typeface="Arial Black"/>
              </a:rPr>
              <a:t>l</a:t>
            </a:r>
            <a:r>
              <a:rPr dirty="0" smtClean="0" sz="1950" spc="15" b="1">
                <a:latin typeface="Arial Black"/>
                <a:cs typeface="Arial Black"/>
              </a:rPr>
              <a:t>l</a:t>
            </a:r>
            <a:r>
              <a:rPr dirty="0" smtClean="0" sz="1950" spc="10" b="1">
                <a:latin typeface="Arial Black"/>
                <a:cs typeface="Arial Black"/>
              </a:rPr>
              <a:t>ah</a:t>
            </a:r>
            <a:r>
              <a:rPr dirty="0" smtClean="0" sz="1950" spc="15" b="1">
                <a:latin typeface="Arial Black"/>
                <a:cs typeface="Arial Black"/>
              </a:rPr>
              <a:t> </a:t>
            </a:r>
            <a:r>
              <a:rPr dirty="0" smtClean="0" sz="1950" spc="60" b="1">
                <a:latin typeface="Arial Black"/>
                <a:cs typeface="Arial Black"/>
              </a:rPr>
              <a:t>T</a:t>
            </a:r>
            <a:r>
              <a:rPr dirty="0" smtClean="0" sz="1950" spc="10" b="1">
                <a:latin typeface="Arial Black"/>
                <a:cs typeface="Arial Black"/>
              </a:rPr>
              <a:t>h</a:t>
            </a:r>
            <a:r>
              <a:rPr dirty="0" smtClean="0" sz="1950" spc="15" b="1">
                <a:latin typeface="Arial Black"/>
                <a:cs typeface="Arial Black"/>
              </a:rPr>
              <a:t>a</a:t>
            </a:r>
            <a:r>
              <a:rPr dirty="0" smtClean="0" sz="1950" spc="15" b="1">
                <a:latin typeface="Arial Black"/>
                <a:cs typeface="Arial Black"/>
              </a:rPr>
              <a:t>i</a:t>
            </a:r>
            <a:r>
              <a:rPr dirty="0" smtClean="0" sz="1950" spc="10" b="1">
                <a:latin typeface="Arial Black"/>
                <a:cs typeface="Arial Black"/>
              </a:rPr>
              <a:t>er</a:t>
            </a:r>
            <a:r>
              <a:rPr dirty="0" smtClean="0" sz="1950" spc="50" b="1">
                <a:latin typeface="Arial Black"/>
                <a:cs typeface="Arial Black"/>
              </a:rPr>
              <a:t> </a:t>
            </a:r>
            <a:r>
              <a:rPr dirty="0" smtClean="0" sz="1950" spc="25" b="1">
                <a:latin typeface="Arial Black"/>
                <a:cs typeface="Arial Black"/>
              </a:rPr>
              <a:t>A</a:t>
            </a:r>
            <a:r>
              <a:rPr dirty="0" smtClean="0" sz="1950" spc="10" b="1">
                <a:latin typeface="Arial Black"/>
                <a:cs typeface="Arial Black"/>
              </a:rPr>
              <a:t>b</a:t>
            </a:r>
            <a:r>
              <a:rPr dirty="0" smtClean="0" sz="1950" spc="15" b="1">
                <a:latin typeface="Arial Black"/>
                <a:cs typeface="Arial Black"/>
              </a:rPr>
              <a:t>d</a:t>
            </a:r>
            <a:r>
              <a:rPr dirty="0" smtClean="0" sz="1950" spc="10" b="1">
                <a:latin typeface="Arial Black"/>
                <a:cs typeface="Arial Black"/>
              </a:rPr>
              <a:t>a</a:t>
            </a:r>
            <a:r>
              <a:rPr dirty="0" smtClean="0" sz="1950" spc="20" b="1">
                <a:latin typeface="Arial Black"/>
                <a:cs typeface="Arial Black"/>
              </a:rPr>
              <a:t>l</a:t>
            </a:r>
            <a:r>
              <a:rPr dirty="0" smtClean="0" sz="1950" spc="15" b="1">
                <a:latin typeface="Arial Black"/>
                <a:cs typeface="Arial Black"/>
              </a:rPr>
              <a:t>s</a:t>
            </a:r>
            <a:r>
              <a:rPr dirty="0" smtClean="0" sz="1950" spc="-20" b="1">
                <a:latin typeface="Arial Black"/>
                <a:cs typeface="Arial Black"/>
              </a:rPr>
              <a:t>a</a:t>
            </a:r>
            <a:r>
              <a:rPr dirty="0" smtClean="0" sz="1950" spc="15" b="1">
                <a:latin typeface="Arial Black"/>
                <a:cs typeface="Arial Black"/>
              </a:rPr>
              <a:t>t</a:t>
            </a:r>
            <a:r>
              <a:rPr dirty="0" smtClean="0" sz="1950" spc="15" b="1">
                <a:latin typeface="Arial Black"/>
                <a:cs typeface="Arial Black"/>
              </a:rPr>
              <a:t>i</a:t>
            </a:r>
            <a:r>
              <a:rPr dirty="0" smtClean="0" sz="1950" spc="5" b="1">
                <a:latin typeface="Arial Black"/>
                <a:cs typeface="Arial Black"/>
              </a:rPr>
              <a:t>r</a:t>
            </a:r>
            <a:endParaRPr sz="195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420100" cy="56673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We can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di</a:t>
            </a:r>
            <a:r>
              <a:rPr dirty="0" smtClean="0" sz="3200" spc="-15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y 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pl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cati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 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o a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com</a:t>
            </a:r>
            <a:r>
              <a:rPr dirty="0" smtClean="0" sz="3200" spc="-2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x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icat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shown</a:t>
            </a:r>
            <a:r>
              <a:rPr dirty="0" smtClean="0" sz="3200" spc="-4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Fig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5">
                <a:latin typeface="Arial"/>
                <a:cs typeface="Arial"/>
              </a:rPr>
              <a:t>7</a:t>
            </a:r>
            <a:r>
              <a:rPr dirty="0" smtClean="0" sz="3200" spc="-10">
                <a:latin typeface="Arial"/>
                <a:cs typeface="Arial"/>
              </a:rPr>
              <a:t>–</a:t>
            </a:r>
            <a:r>
              <a:rPr dirty="0" smtClean="0" sz="3200" spc="-10">
                <a:latin typeface="Arial"/>
                <a:cs typeface="Arial"/>
              </a:rPr>
              <a:t>5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capt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tt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 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as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en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cha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word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-254">
                <a:latin typeface="Arial"/>
                <a:cs typeface="Arial"/>
              </a:rPr>
              <a:t>―Convert</a:t>
            </a:r>
            <a:r>
              <a:rPr dirty="0" smtClean="0" sz="3200" spc="-135">
                <a:latin typeface="Arial"/>
                <a:cs typeface="Arial"/>
              </a:rPr>
              <a:t>.</a:t>
            </a:r>
            <a:r>
              <a:rPr dirty="0" smtClean="0" sz="3200" spc="-265">
                <a:latin typeface="Arial"/>
                <a:cs typeface="Arial"/>
              </a:rPr>
              <a:t>‖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4604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urn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sign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sc</a:t>
            </a:r>
            <a:r>
              <a:rPr dirty="0" smtClean="0" sz="3200" spc="5">
                <a:latin typeface="Arial"/>
                <a:cs typeface="Arial"/>
              </a:rPr>
              <a:t>r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n,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sel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ct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 at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win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 is</a:t>
            </a:r>
            <a:r>
              <a:rPr dirty="0" smtClean="0" sz="3200" spc="0">
                <a:latin typeface="Arial"/>
                <a:cs typeface="Arial"/>
              </a:rPr>
              <a:t> la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el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 </a:t>
            </a:r>
            <a:r>
              <a:rPr dirty="0" smtClean="0" sz="3200" spc="-10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or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1</a:t>
            </a:r>
            <a:r>
              <a:rPr dirty="0" smtClean="0" sz="3200" spc="0">
                <a:latin typeface="Arial"/>
                <a:cs typeface="Arial"/>
              </a:rPr>
              <a:t>.h</a:t>
            </a:r>
            <a:r>
              <a:rPr dirty="0" smtClean="0" sz="3200" spc="-10">
                <a:latin typeface="Arial"/>
                <a:cs typeface="Arial"/>
              </a:rPr>
              <a:t>[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sign</a:t>
            </a:r>
            <a:r>
              <a:rPr dirty="0" smtClean="0" sz="3200" spc="-10">
                <a:latin typeface="Arial"/>
                <a:cs typeface="Arial"/>
              </a:rPr>
              <a:t>]</a:t>
            </a:r>
            <a:r>
              <a:rPr dirty="0" smtClean="0" sz="3200" spc="0">
                <a:latin typeface="Arial"/>
                <a:cs typeface="Arial"/>
              </a:rPr>
              <a:t>*.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3302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Wh</a:t>
            </a:r>
            <a:r>
              <a:rPr dirty="0" smtClean="0" sz="3200" spc="-2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Desi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win</a:t>
            </a:r>
            <a:r>
              <a:rPr dirty="0" smtClean="0" sz="3200" spc="-2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ow,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cha</a:t>
            </a:r>
            <a:r>
              <a:rPr dirty="0" smtClean="0" sz="3200" spc="-2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capt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tt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1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by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clic</a:t>
            </a:r>
            <a:r>
              <a:rPr dirty="0" smtClean="0" sz="3200" spc="5">
                <a:latin typeface="Arial"/>
                <a:cs typeface="Arial"/>
              </a:rPr>
              <a:t>k</a:t>
            </a:r>
            <a:r>
              <a:rPr dirty="0" smtClean="0" sz="3200" spc="0">
                <a:latin typeface="Arial"/>
                <a:cs typeface="Arial"/>
              </a:rPr>
              <a:t>ing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tt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nd</a:t>
            </a:r>
            <a:r>
              <a:rPr dirty="0" smtClean="0" sz="3200" spc="0">
                <a:latin typeface="Arial"/>
                <a:cs typeface="Arial"/>
              </a:rPr>
              <a:t> fi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 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xt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rty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from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rti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 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tt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1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 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Pro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ert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es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win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646160" cy="53746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Cha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xt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rty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254">
                <a:latin typeface="Arial"/>
                <a:cs typeface="Arial"/>
              </a:rPr>
              <a:t>―Convert</a:t>
            </a:r>
            <a:r>
              <a:rPr dirty="0" smtClean="0" sz="3200" spc="-135">
                <a:latin typeface="Arial"/>
                <a:cs typeface="Arial"/>
              </a:rPr>
              <a:t>.</a:t>
            </a:r>
            <a:r>
              <a:rPr dirty="0" smtClean="0" sz="3200" spc="-265">
                <a:latin typeface="Arial"/>
                <a:cs typeface="Arial"/>
              </a:rPr>
              <a:t>‖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64325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In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7</a:t>
            </a:r>
            <a:r>
              <a:rPr dirty="0" smtClean="0" sz="3200" spc="-5">
                <a:latin typeface="Arial"/>
                <a:cs typeface="Arial"/>
              </a:rPr>
              <a:t>–</a:t>
            </a:r>
            <a:r>
              <a:rPr dirty="0" smtClean="0" sz="3200" spc="0">
                <a:latin typeface="Arial"/>
                <a:cs typeface="Arial"/>
              </a:rPr>
              <a:t>5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ere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are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ree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l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nd</a:t>
            </a:r>
            <a:r>
              <a:rPr dirty="0" smtClean="0" sz="3200" spc="0">
                <a:latin typeface="Arial"/>
                <a:cs typeface="Arial"/>
              </a:rPr>
              <a:t> thr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text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ox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contr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ls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il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ustrat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0">
                <a:latin typeface="Arial"/>
                <a:cs typeface="Arial"/>
              </a:rPr>
              <a:t> b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low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nd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ft 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f 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 C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nvert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tt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ese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con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ro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are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cat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x.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Draw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 screen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xima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ely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0">
                <a:latin typeface="Arial"/>
                <a:cs typeface="Arial"/>
              </a:rPr>
              <a:t> same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pl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 in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Fi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ure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7</a:t>
            </a:r>
            <a:r>
              <a:rPr dirty="0" smtClean="0" sz="3200" spc="-10">
                <a:latin typeface="Arial"/>
                <a:cs typeface="Arial"/>
              </a:rPr>
              <a:t>–</a:t>
            </a:r>
            <a:r>
              <a:rPr dirty="0" smtClean="0" sz="3200" spc="-10">
                <a:latin typeface="Arial"/>
                <a:cs typeface="Arial"/>
              </a:rPr>
              <a:t>5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9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els 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cha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rti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 </a:t>
            </a:r>
            <a:r>
              <a:rPr dirty="0" smtClean="0" sz="3200" spc="-15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or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ch</a:t>
            </a:r>
            <a:r>
              <a:rPr dirty="0" smtClean="0" sz="3200" spc="0">
                <a:latin typeface="Arial"/>
                <a:cs typeface="Arial"/>
              </a:rPr>
              <a:t> la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el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contr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l.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Ch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xt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 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ach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l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cat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20289" y="1627632"/>
            <a:ext cx="0" cy="475488"/>
          </a:xfrm>
          <a:custGeom>
            <a:avLst/>
            <a:gdLst/>
            <a:ahLst/>
            <a:cxnLst/>
            <a:rect l="l" t="t" r="r" b="b"/>
            <a:pathLst>
              <a:path w="0" h="475488">
                <a:moveTo>
                  <a:pt x="0" y="475488"/>
                </a:moveTo>
                <a:lnTo>
                  <a:pt x="0" y="0"/>
                </a:lnTo>
              </a:path>
            </a:pathLst>
          </a:custGeom>
          <a:ln w="59436">
            <a:solidFill>
              <a:srgbClr val="57575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215384" y="3122676"/>
            <a:ext cx="1380743" cy="0"/>
          </a:xfrm>
          <a:custGeom>
            <a:avLst/>
            <a:gdLst/>
            <a:ahLst/>
            <a:cxnLst/>
            <a:rect l="l" t="t" r="r" b="b"/>
            <a:pathLst>
              <a:path w="1380743" h="0">
                <a:moveTo>
                  <a:pt x="0" y="0"/>
                </a:moveTo>
                <a:lnTo>
                  <a:pt x="1380743" y="0"/>
                </a:lnTo>
              </a:path>
            </a:pathLst>
          </a:custGeom>
          <a:ln w="18288">
            <a:solidFill>
              <a:srgbClr val="AFAFA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215384" y="3513582"/>
            <a:ext cx="1380743" cy="0"/>
          </a:xfrm>
          <a:custGeom>
            <a:avLst/>
            <a:gdLst/>
            <a:ahLst/>
            <a:cxnLst/>
            <a:rect l="l" t="t" r="r" b="b"/>
            <a:pathLst>
              <a:path w="1380743" h="0">
                <a:moveTo>
                  <a:pt x="0" y="0"/>
                </a:moveTo>
                <a:lnTo>
                  <a:pt x="1380743" y="0"/>
                </a:lnTo>
              </a:path>
            </a:pathLst>
          </a:custGeom>
          <a:ln w="22860">
            <a:solidFill>
              <a:srgbClr val="B8B8B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215384" y="3806190"/>
            <a:ext cx="1380743" cy="0"/>
          </a:xfrm>
          <a:custGeom>
            <a:avLst/>
            <a:gdLst/>
            <a:ahLst/>
            <a:cxnLst/>
            <a:rect l="l" t="t" r="r" b="b"/>
            <a:pathLst>
              <a:path w="1380743" h="0">
                <a:moveTo>
                  <a:pt x="0" y="0"/>
                </a:moveTo>
                <a:lnTo>
                  <a:pt x="1380743" y="0"/>
                </a:lnTo>
              </a:path>
            </a:pathLst>
          </a:custGeom>
          <a:ln w="22860">
            <a:solidFill>
              <a:srgbClr val="B8B8B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215384" y="3906773"/>
            <a:ext cx="1380743" cy="0"/>
          </a:xfrm>
          <a:custGeom>
            <a:avLst/>
            <a:gdLst/>
            <a:ahLst/>
            <a:cxnLst/>
            <a:rect l="l" t="t" r="r" b="b"/>
            <a:pathLst>
              <a:path w="1380743" h="0">
                <a:moveTo>
                  <a:pt x="0" y="0"/>
                </a:moveTo>
                <a:lnTo>
                  <a:pt x="1380743" y="0"/>
                </a:lnTo>
              </a:path>
            </a:pathLst>
          </a:custGeom>
          <a:ln w="22860">
            <a:solidFill>
              <a:srgbClr val="B8B8B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215384" y="4197096"/>
            <a:ext cx="1380743" cy="0"/>
          </a:xfrm>
          <a:custGeom>
            <a:avLst/>
            <a:gdLst/>
            <a:ahLst/>
            <a:cxnLst/>
            <a:rect l="l" t="t" r="r" b="b"/>
            <a:pathLst>
              <a:path w="1380743" h="0">
                <a:moveTo>
                  <a:pt x="0" y="0"/>
                </a:moveTo>
                <a:lnTo>
                  <a:pt x="1380743" y="0"/>
                </a:lnTo>
              </a:path>
            </a:pathLst>
          </a:custGeom>
          <a:ln w="18288">
            <a:solidFill>
              <a:srgbClr val="AFAFA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6782561" y="1613916"/>
            <a:ext cx="0" cy="3995928"/>
          </a:xfrm>
          <a:custGeom>
            <a:avLst/>
            <a:gdLst/>
            <a:ahLst/>
            <a:cxnLst/>
            <a:rect l="l" t="t" r="r" b="b"/>
            <a:pathLst>
              <a:path w="0" h="3995928">
                <a:moveTo>
                  <a:pt x="0" y="3995928"/>
                </a:moveTo>
                <a:lnTo>
                  <a:pt x="0" y="0"/>
                </a:lnTo>
              </a:path>
            </a:pathLst>
          </a:custGeom>
          <a:ln w="59436">
            <a:solidFill>
              <a:srgbClr val="44444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687601" y="6247638"/>
            <a:ext cx="8456398" cy="0"/>
          </a:xfrm>
          <a:custGeom>
            <a:avLst/>
            <a:gdLst/>
            <a:ahLst/>
            <a:cxnLst/>
            <a:rect l="l" t="t" r="r" b="b"/>
            <a:pathLst>
              <a:path w="8456398" h="0">
                <a:moveTo>
                  <a:pt x="0" y="0"/>
                </a:moveTo>
                <a:lnTo>
                  <a:pt x="8456398" y="0"/>
                </a:lnTo>
              </a:path>
            </a:pathLst>
          </a:custGeom>
          <a:ln w="32004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0" y="6247638"/>
            <a:ext cx="114769" cy="0"/>
          </a:xfrm>
          <a:custGeom>
            <a:avLst/>
            <a:gdLst/>
            <a:ahLst/>
            <a:cxnLst/>
            <a:rect l="l" t="t" r="r" b="b"/>
            <a:pathLst>
              <a:path w="114769" h="0">
                <a:moveTo>
                  <a:pt x="0" y="0"/>
                </a:moveTo>
                <a:lnTo>
                  <a:pt x="114769" y="0"/>
                </a:lnTo>
              </a:path>
            </a:pathLst>
          </a:custGeom>
          <a:ln w="32004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2260117" y="935988"/>
            <a:ext cx="0" cy="346412"/>
          </a:xfrm>
          <a:custGeom>
            <a:avLst/>
            <a:gdLst/>
            <a:ahLst/>
            <a:cxnLst/>
            <a:rect l="l" t="t" r="r" b="b"/>
            <a:pathLst>
              <a:path w="0" h="346412">
                <a:moveTo>
                  <a:pt x="0" y="346412"/>
                </a:moveTo>
                <a:lnTo>
                  <a:pt x="0" y="0"/>
                </a:lnTo>
              </a:path>
            </a:pathLst>
          </a:custGeom>
          <a:ln w="51751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245867" y="914653"/>
            <a:ext cx="1268730" cy="3454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-290">
                <a:solidFill>
                  <a:srgbClr val="9E9E9E"/>
                </a:solidFill>
                <a:latin typeface="Times New Roman"/>
                <a:cs typeface="Times New Roman"/>
              </a:rPr>
              <a:t>·</a:t>
            </a:r>
            <a:r>
              <a:rPr dirty="0" smtClean="0" baseline="-5420" sz="3075" spc="-509">
                <a:solidFill>
                  <a:srgbClr val="AEAEAE"/>
                </a:solidFill>
                <a:latin typeface="Arial"/>
                <a:cs typeface="Arial"/>
              </a:rPr>
              <a:t>.</a:t>
            </a:r>
            <a:r>
              <a:rPr dirty="0" smtClean="0" sz="850" spc="-50">
                <a:solidFill>
                  <a:srgbClr val="9E9E9E"/>
                </a:solidFill>
                <a:latin typeface="Times New Roman"/>
                <a:cs typeface="Times New Roman"/>
              </a:rPr>
              <a:t>···-</a:t>
            </a:r>
            <a:r>
              <a:rPr dirty="0" smtClean="0" sz="850" spc="-35">
                <a:solidFill>
                  <a:srgbClr val="9E9E9E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-50">
                <a:solidFill>
                  <a:srgbClr val="9E9E9E"/>
                </a:solidFill>
                <a:latin typeface="Times New Roman"/>
                <a:cs typeface="Times New Roman"/>
              </a:rPr>
              <a:t>----</a:t>
            </a:r>
            <a:r>
              <a:rPr dirty="0" smtClean="0" sz="850" spc="-35">
                <a:solidFill>
                  <a:srgbClr val="9E9E9E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-50">
                <a:solidFill>
                  <a:srgbClr val="9E9E9E"/>
                </a:solidFill>
                <a:latin typeface="Times New Roman"/>
                <a:cs typeface="Times New Roman"/>
              </a:rPr>
              <a:t>··--·-··-··</a:t>
            </a:r>
            <a:r>
              <a:rPr dirty="0" smtClean="0" sz="850" spc="-35">
                <a:solidFill>
                  <a:srgbClr val="9E9E9E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-45">
                <a:solidFill>
                  <a:srgbClr val="9E9E9E"/>
                </a:solidFill>
                <a:latin typeface="Times New Roman"/>
                <a:cs typeface="Times New Roman"/>
              </a:rPr>
              <a:t>---·--·······..-..-</a:t>
            </a:r>
            <a:r>
              <a:rPr dirty="0" smtClean="0" sz="850" spc="-65">
                <a:solidFill>
                  <a:srgbClr val="9E9E9E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-220">
                <a:solidFill>
                  <a:srgbClr val="777777"/>
                </a:solidFill>
                <a:latin typeface="Times New Roman"/>
                <a:cs typeface="Times New Roman"/>
              </a:rPr>
              <a:t>·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808723" y="962914"/>
            <a:ext cx="100330" cy="292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50" spc="70">
                <a:solidFill>
                  <a:srgbClr val="9E9E9E"/>
                </a:solidFill>
                <a:latin typeface="Arial"/>
                <a:cs typeface="Arial"/>
              </a:rPr>
              <a:t>.</a:t>
            </a:r>
            <a:endParaRPr sz="185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821423" y="1170703"/>
            <a:ext cx="0" cy="168982"/>
          </a:xfrm>
          <a:custGeom>
            <a:avLst/>
            <a:gdLst/>
            <a:ahLst/>
            <a:cxnLst/>
            <a:rect l="l" t="t" r="r" b="b"/>
            <a:pathLst>
              <a:path w="0" h="168982">
                <a:moveTo>
                  <a:pt x="0" y="0"/>
                </a:moveTo>
                <a:lnTo>
                  <a:pt x="0" y="168982"/>
                </a:lnTo>
                <a:lnTo>
                  <a:pt x="0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2258567" y="1362727"/>
            <a:ext cx="0" cy="168982"/>
          </a:xfrm>
          <a:custGeom>
            <a:avLst/>
            <a:gdLst/>
            <a:ahLst/>
            <a:cxnLst/>
            <a:rect l="l" t="t" r="r" b="b"/>
            <a:pathLst>
              <a:path w="0" h="168982">
                <a:moveTo>
                  <a:pt x="0" y="0"/>
                </a:moveTo>
                <a:lnTo>
                  <a:pt x="0" y="168982"/>
                </a:lnTo>
                <a:lnTo>
                  <a:pt x="0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2263587" y="1473224"/>
            <a:ext cx="0" cy="141789"/>
          </a:xfrm>
          <a:custGeom>
            <a:avLst/>
            <a:gdLst/>
            <a:ahLst/>
            <a:cxnLst/>
            <a:rect l="l" t="t" r="r" b="b"/>
            <a:pathLst>
              <a:path w="0" h="141789">
                <a:moveTo>
                  <a:pt x="0" y="141789"/>
                </a:moveTo>
                <a:lnTo>
                  <a:pt x="0" y="0"/>
                </a:lnTo>
              </a:path>
            </a:pathLst>
          </a:custGeom>
          <a:ln w="36353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245867" y="1473961"/>
            <a:ext cx="59690" cy="142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-160">
                <a:solidFill>
                  <a:srgbClr val="AEAEAE"/>
                </a:solidFill>
                <a:latin typeface="Times New Roman"/>
                <a:cs typeface="Times New Roman"/>
              </a:rPr>
              <a:t>1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45867" y="1527302"/>
            <a:ext cx="75565" cy="186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70">
                <a:solidFill>
                  <a:srgbClr val="9E9E9E"/>
                </a:solidFill>
                <a:latin typeface="Arial"/>
                <a:cs typeface="Arial"/>
              </a:rPr>
              <a:t>:</a:t>
            </a:r>
            <a:endParaRPr sz="115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258567" y="1696483"/>
            <a:ext cx="0" cy="168982"/>
          </a:xfrm>
          <a:custGeom>
            <a:avLst/>
            <a:gdLst/>
            <a:ahLst/>
            <a:cxnLst/>
            <a:rect l="l" t="t" r="r" b="b"/>
            <a:pathLst>
              <a:path w="0" h="168982">
                <a:moveTo>
                  <a:pt x="0" y="0"/>
                </a:moveTo>
                <a:lnTo>
                  <a:pt x="0" y="168982"/>
                </a:lnTo>
                <a:lnTo>
                  <a:pt x="0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2265938" y="1914998"/>
            <a:ext cx="0" cy="152083"/>
          </a:xfrm>
          <a:custGeom>
            <a:avLst/>
            <a:gdLst/>
            <a:ahLst/>
            <a:cxnLst/>
            <a:rect l="l" t="t" r="r" b="b"/>
            <a:pathLst>
              <a:path w="0" h="152083">
                <a:moveTo>
                  <a:pt x="0" y="152083"/>
                </a:moveTo>
                <a:lnTo>
                  <a:pt x="0" y="0"/>
                </a:lnTo>
              </a:path>
            </a:pathLst>
          </a:custGeom>
          <a:ln w="18050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245867" y="1915667"/>
            <a:ext cx="41910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-125">
                <a:solidFill>
                  <a:srgbClr val="AEAEAE"/>
                </a:solidFill>
                <a:latin typeface="Arial"/>
                <a:cs typeface="Arial"/>
              </a:rPr>
              <a:t>f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270708" y="1974501"/>
            <a:ext cx="0" cy="194329"/>
          </a:xfrm>
          <a:custGeom>
            <a:avLst/>
            <a:gdLst/>
            <a:ahLst/>
            <a:cxnLst/>
            <a:rect l="l" t="t" r="r" b="b"/>
            <a:pathLst>
              <a:path w="0" h="194329">
                <a:moveTo>
                  <a:pt x="0" y="194329"/>
                </a:moveTo>
                <a:lnTo>
                  <a:pt x="0" y="0"/>
                </a:lnTo>
              </a:path>
            </a:pathLst>
          </a:custGeom>
          <a:ln w="51839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245867" y="1975358"/>
            <a:ext cx="75565" cy="186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70">
                <a:solidFill>
                  <a:srgbClr val="AEAEAE"/>
                </a:solidFill>
                <a:latin typeface="Arial"/>
                <a:cs typeface="Arial"/>
              </a:rPr>
              <a:t>:</a:t>
            </a:r>
            <a:endParaRPr sz="11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41295" y="1992884"/>
            <a:ext cx="81915" cy="4813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100" spc="-250">
                <a:solidFill>
                  <a:srgbClr val="9E9E9E"/>
                </a:solidFill>
                <a:latin typeface="Arial"/>
                <a:cs typeface="Arial"/>
              </a:rPr>
              <a:t>i</a:t>
            </a:r>
            <a:endParaRPr sz="31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226811" y="1992884"/>
            <a:ext cx="1130300" cy="4813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73150" algn="l"/>
              </a:tabLst>
            </a:pPr>
            <a:r>
              <a:rPr dirty="0" smtClean="0" sz="3100" spc="-375" u="heavy">
                <a:solidFill>
                  <a:srgbClr val="545454"/>
                </a:solidFill>
                <a:latin typeface="Arial"/>
                <a:cs typeface="Arial"/>
              </a:rPr>
              <a:t>[</a:t>
            </a:r>
            <a:r>
              <a:rPr dirty="0" smtClean="0" sz="3100" spc="-10" u="heavy">
                <a:solidFill>
                  <a:srgbClr val="545454"/>
                </a:solidFill>
                <a:latin typeface="Arial"/>
                <a:cs typeface="Arial"/>
              </a:rPr>
              <a:t> </a:t>
            </a:r>
            <a:r>
              <a:rPr dirty="0" smtClean="0" sz="3100" spc="-95" u="heavy">
                <a:solidFill>
                  <a:srgbClr val="545454"/>
                </a:solidFill>
                <a:latin typeface="Arial"/>
                <a:cs typeface="Arial"/>
              </a:rPr>
              <a:t> </a:t>
            </a:r>
            <a:r>
              <a:rPr dirty="0" smtClean="0" sz="1400" spc="-135" u="heavy">
                <a:solidFill>
                  <a:srgbClr val="424242"/>
                </a:solidFill>
                <a:latin typeface="Arial"/>
                <a:cs typeface="Arial"/>
              </a:rPr>
              <a:t>Conve1t</a:t>
            </a:r>
            <a:r>
              <a:rPr dirty="0" smtClean="0" sz="1400" spc="-5" u="heavy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mtClean="0" sz="1400" spc="-5" u="heavy">
                <a:solidFill>
                  <a:srgbClr val="424242"/>
                </a:solidFill>
                <a:latin typeface="Arial"/>
                <a:cs typeface="Arial"/>
              </a:rPr>
              <a:t>	</a:t>
            </a:r>
            <a:r>
              <a:rPr dirty="0" smtClean="0" sz="2800" spc="-275" u="heavy">
                <a:solidFill>
                  <a:srgbClr val="424242"/>
                </a:solidFill>
                <a:latin typeface="Arial"/>
                <a:cs typeface="Arial"/>
              </a:rPr>
              <a:t>j</a:t>
            </a:r>
            <a:endParaRPr sz="28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269269" y="2486566"/>
            <a:ext cx="0" cy="194329"/>
          </a:xfrm>
          <a:custGeom>
            <a:avLst/>
            <a:gdLst/>
            <a:ahLst/>
            <a:cxnLst/>
            <a:rect l="l" t="t" r="r" b="b"/>
            <a:pathLst>
              <a:path w="0" h="194329">
                <a:moveTo>
                  <a:pt x="0" y="194329"/>
                </a:moveTo>
                <a:lnTo>
                  <a:pt x="0" y="0"/>
                </a:lnTo>
              </a:path>
            </a:pathLst>
          </a:custGeom>
          <a:ln w="47794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2245867" y="2487421"/>
            <a:ext cx="71120" cy="186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35">
                <a:solidFill>
                  <a:srgbClr val="AEAEAE"/>
                </a:solidFill>
                <a:latin typeface="Arial"/>
                <a:cs typeface="Arial"/>
              </a:rPr>
              <a:t>!</a:t>
            </a:r>
            <a:endParaRPr sz="11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245867" y="2610611"/>
            <a:ext cx="80010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125">
                <a:solidFill>
                  <a:srgbClr val="9E9E9E"/>
                </a:solidFill>
                <a:latin typeface="Times New Roman"/>
                <a:cs typeface="Times New Roman"/>
              </a:rPr>
              <a:t>!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256349" y="2773126"/>
            <a:ext cx="0" cy="414005"/>
          </a:xfrm>
          <a:custGeom>
            <a:avLst/>
            <a:gdLst/>
            <a:ahLst/>
            <a:cxnLst/>
            <a:rect l="l" t="t" r="r" b="b"/>
            <a:pathLst>
              <a:path w="0" h="414005">
                <a:moveTo>
                  <a:pt x="0" y="414005"/>
                </a:moveTo>
                <a:lnTo>
                  <a:pt x="0" y="0"/>
                </a:lnTo>
              </a:path>
            </a:pathLst>
          </a:custGeom>
          <a:ln w="54706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2245867" y="2714497"/>
            <a:ext cx="77470" cy="443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>
                <a:solidFill>
                  <a:srgbClr val="9E9E9E"/>
                </a:solidFill>
                <a:latin typeface="Arial"/>
                <a:cs typeface="Arial"/>
              </a:rPr>
              <a:t>t</a:t>
            </a:r>
            <a:endParaRPr sz="550">
              <a:latin typeface="Arial"/>
              <a:cs typeface="Arial"/>
            </a:endParaRPr>
          </a:p>
          <a:p>
            <a:pPr marL="12700">
              <a:lnSpc>
                <a:spcPts val="2755"/>
              </a:lnSpc>
            </a:pPr>
            <a:r>
              <a:rPr dirty="0" smtClean="0" sz="2450" spc="-280">
                <a:solidFill>
                  <a:srgbClr val="AEAEAE"/>
                </a:solidFill>
                <a:latin typeface="Arial"/>
                <a:cs typeface="Arial"/>
              </a:rPr>
              <a:t>I</a:t>
            </a:r>
            <a:endParaRPr sz="24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45867" y="3040126"/>
            <a:ext cx="77470" cy="382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450" spc="-280">
                <a:solidFill>
                  <a:srgbClr val="9E9E9E"/>
                </a:solidFill>
                <a:latin typeface="Arial"/>
                <a:cs typeface="Arial"/>
              </a:rPr>
              <a:t>I</a:t>
            </a:r>
            <a:endParaRPr sz="245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214748" y="3339858"/>
            <a:ext cx="1154525" cy="0"/>
          </a:xfrm>
          <a:custGeom>
            <a:avLst/>
            <a:gdLst/>
            <a:ahLst/>
            <a:cxnLst/>
            <a:rect l="l" t="t" r="r" b="b"/>
            <a:pathLst>
              <a:path w="1154525" h="0">
                <a:moveTo>
                  <a:pt x="0" y="0"/>
                </a:moveTo>
                <a:lnTo>
                  <a:pt x="1154525" y="0"/>
                </a:lnTo>
              </a:path>
            </a:pathLst>
          </a:custGeom>
          <a:ln w="43577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2963672" y="3167126"/>
            <a:ext cx="1291590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-155" b="1">
                <a:solidFill>
                  <a:srgbClr val="424242"/>
                </a:solidFill>
                <a:latin typeface="Arial"/>
                <a:cs typeface="Arial"/>
              </a:rPr>
              <a:t>Decimal</a:t>
            </a:r>
            <a:r>
              <a:rPr dirty="0" smtClean="0" sz="1450" spc="-65" b="1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mtClean="0" sz="1450" spc="-210" b="1">
                <a:solidFill>
                  <a:srgbClr val="424242"/>
                </a:solidFill>
                <a:latin typeface="Arial"/>
                <a:cs typeface="Arial"/>
              </a:rPr>
              <a:t>Number</a:t>
            </a:r>
            <a:r>
              <a:rPr dirty="0" smtClean="0" sz="1450" spc="185" b="1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mtClean="0" sz="250" spc="-40" b="1">
                <a:solidFill>
                  <a:srgbClr val="AEAEAE"/>
                </a:solidFill>
                <a:latin typeface="Times New Roman"/>
                <a:cs typeface="Times New Roman"/>
              </a:rPr>
              <a:t>L..l</a:t>
            </a:r>
            <a:endParaRPr sz="2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535929" y="3319526"/>
            <a:ext cx="69850" cy="508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50" spc="110" b="1">
                <a:solidFill>
                  <a:srgbClr val="AEAEAE"/>
                </a:solidFill>
                <a:latin typeface="Times New Roman"/>
                <a:cs typeface="Times New Roman"/>
              </a:rPr>
              <a:t>..</a:t>
            </a:r>
            <a:endParaRPr sz="2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242598" y="3378200"/>
            <a:ext cx="48260" cy="2101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-265">
                <a:solidFill>
                  <a:srgbClr val="9E9E9E"/>
                </a:solidFill>
                <a:latin typeface="Times New Roman"/>
                <a:cs typeface="Times New Roman"/>
              </a:rPr>
              <a:t>'</a:t>
            </a:r>
            <a:r>
              <a:rPr dirty="0" smtClean="0" baseline="5050" sz="825" spc="0">
                <a:solidFill>
                  <a:srgbClr val="9E9E9E"/>
                </a:solidFill>
                <a:latin typeface="Arial"/>
                <a:cs typeface="Arial"/>
              </a:rPr>
              <a:t>t</a:t>
            </a:r>
            <a:endParaRPr baseline="5050" sz="825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266011" y="3485281"/>
            <a:ext cx="0" cy="312616"/>
          </a:xfrm>
          <a:custGeom>
            <a:avLst/>
            <a:gdLst/>
            <a:ahLst/>
            <a:cxnLst/>
            <a:rect l="l" t="t" r="r" b="b"/>
            <a:pathLst>
              <a:path w="0" h="312616">
                <a:moveTo>
                  <a:pt x="0" y="312616"/>
                </a:moveTo>
                <a:lnTo>
                  <a:pt x="0" y="0"/>
                </a:lnTo>
              </a:path>
            </a:pathLst>
          </a:custGeom>
          <a:ln w="47169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245867" y="3486657"/>
            <a:ext cx="70485" cy="292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50" spc="-60">
                <a:solidFill>
                  <a:srgbClr val="AEAEAE"/>
                </a:solidFill>
                <a:latin typeface="Arial"/>
                <a:cs typeface="Arial"/>
              </a:rPr>
              <a:t>i</a:t>
            </a:r>
            <a:endParaRPr sz="18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963672" y="3537457"/>
            <a:ext cx="436880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-150" b="1">
                <a:solidFill>
                  <a:srgbClr val="424242"/>
                </a:solidFill>
                <a:latin typeface="Arial"/>
                <a:cs typeface="Arial"/>
              </a:rPr>
              <a:t>Radix</a:t>
            </a:r>
            <a:endParaRPr sz="14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245867" y="3711194"/>
            <a:ext cx="45085" cy="95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>
                <a:solidFill>
                  <a:srgbClr val="9E9E9E"/>
                </a:solidFill>
                <a:latin typeface="Arial"/>
                <a:cs typeface="Arial"/>
              </a:rPr>
              <a:t>t</a:t>
            </a:r>
            <a:endParaRPr sz="55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263587" y="3763796"/>
            <a:ext cx="0" cy="141789"/>
          </a:xfrm>
          <a:custGeom>
            <a:avLst/>
            <a:gdLst/>
            <a:ahLst/>
            <a:cxnLst/>
            <a:rect l="l" t="t" r="r" b="b"/>
            <a:pathLst>
              <a:path w="0" h="141789">
                <a:moveTo>
                  <a:pt x="0" y="141789"/>
                </a:moveTo>
                <a:lnTo>
                  <a:pt x="0" y="0"/>
                </a:lnTo>
              </a:path>
            </a:pathLst>
          </a:custGeom>
          <a:ln w="36353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2267414" y="3861661"/>
            <a:ext cx="0" cy="92940"/>
          </a:xfrm>
          <a:custGeom>
            <a:avLst/>
            <a:gdLst/>
            <a:ahLst/>
            <a:cxnLst/>
            <a:rect l="l" t="t" r="r" b="b"/>
            <a:pathLst>
              <a:path w="0" h="92940">
                <a:moveTo>
                  <a:pt x="0" y="92940"/>
                </a:moveTo>
                <a:lnTo>
                  <a:pt x="0" y="0"/>
                </a:lnTo>
              </a:path>
            </a:pathLst>
          </a:custGeom>
          <a:ln w="21198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2245867" y="3764533"/>
            <a:ext cx="59690" cy="1936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944"/>
              </a:lnSpc>
            </a:pPr>
            <a:r>
              <a:rPr dirty="0" smtClean="0" sz="850" spc="-160">
                <a:solidFill>
                  <a:srgbClr val="AEAEAE"/>
                </a:solidFill>
                <a:latin typeface="Times New Roman"/>
                <a:cs typeface="Times New Roman"/>
              </a:rPr>
              <a:t>1</a:t>
            </a: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ts val="480"/>
              </a:lnSpc>
            </a:pPr>
            <a:r>
              <a:rPr dirty="0" smtClean="0" sz="550">
                <a:solidFill>
                  <a:srgbClr val="AEAEAE"/>
                </a:solidFill>
                <a:latin typeface="Arial"/>
                <a:cs typeface="Arial"/>
              </a:rPr>
              <a:t>t</a:t>
            </a:r>
            <a:endParaRPr sz="55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265403" y="3914039"/>
            <a:ext cx="0" cy="253472"/>
          </a:xfrm>
          <a:custGeom>
            <a:avLst/>
            <a:gdLst/>
            <a:ahLst/>
            <a:cxnLst/>
            <a:rect l="l" t="t" r="r" b="b"/>
            <a:pathLst>
              <a:path w="0" h="253472">
                <a:moveTo>
                  <a:pt x="0" y="253472"/>
                </a:moveTo>
                <a:lnTo>
                  <a:pt x="0" y="0"/>
                </a:lnTo>
              </a:path>
            </a:pathLst>
          </a:custGeom>
          <a:ln w="47706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2257680" y="4171217"/>
            <a:ext cx="0" cy="397107"/>
          </a:xfrm>
          <a:custGeom>
            <a:avLst/>
            <a:gdLst/>
            <a:ahLst/>
            <a:cxnLst/>
            <a:rect l="l" t="t" r="r" b="b"/>
            <a:pathLst>
              <a:path w="0" h="397107">
                <a:moveTo>
                  <a:pt x="0" y="397107"/>
                </a:moveTo>
                <a:lnTo>
                  <a:pt x="0" y="0"/>
                </a:lnTo>
              </a:path>
            </a:pathLst>
          </a:custGeom>
          <a:ln w="55005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2245867" y="3915155"/>
            <a:ext cx="77470" cy="6261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-65">
                <a:solidFill>
                  <a:srgbClr val="AEAEAE"/>
                </a:solidFill>
                <a:latin typeface="Arial"/>
                <a:cs typeface="Arial"/>
              </a:rPr>
              <a:t>!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mtClean="0" sz="2350" spc="-250">
                <a:solidFill>
                  <a:srgbClr val="AEAEAE"/>
                </a:solidFill>
                <a:latin typeface="Arial"/>
                <a:cs typeface="Arial"/>
              </a:rPr>
              <a:t>I</a:t>
            </a:r>
            <a:endParaRPr sz="23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963672" y="3921505"/>
            <a:ext cx="475615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-155" b="1">
                <a:solidFill>
                  <a:srgbClr val="424242"/>
                </a:solidFill>
                <a:latin typeface="Arial"/>
                <a:cs typeface="Arial"/>
              </a:rPr>
              <a:t>Result</a:t>
            </a:r>
            <a:endParaRPr sz="1450">
              <a:latin typeface="Arial"/>
              <a:cs typeface="Aria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258567" y="4704859"/>
            <a:ext cx="0" cy="168982"/>
          </a:xfrm>
          <a:custGeom>
            <a:avLst/>
            <a:gdLst/>
            <a:ahLst/>
            <a:cxnLst/>
            <a:rect l="l" t="t" r="r" b="b"/>
            <a:pathLst>
              <a:path w="0" h="168982">
                <a:moveTo>
                  <a:pt x="0" y="0"/>
                </a:moveTo>
                <a:lnTo>
                  <a:pt x="0" y="168982"/>
                </a:lnTo>
                <a:lnTo>
                  <a:pt x="0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2257151" y="4849366"/>
            <a:ext cx="0" cy="341963"/>
          </a:xfrm>
          <a:custGeom>
            <a:avLst/>
            <a:gdLst/>
            <a:ahLst/>
            <a:cxnLst/>
            <a:rect l="l" t="t" r="r" b="b"/>
            <a:pathLst>
              <a:path w="0" h="341963">
                <a:moveTo>
                  <a:pt x="0" y="341963"/>
                </a:moveTo>
                <a:lnTo>
                  <a:pt x="0" y="0"/>
                </a:lnTo>
              </a:path>
            </a:pathLst>
          </a:custGeom>
          <a:ln w="56755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2245867" y="4611878"/>
            <a:ext cx="75565" cy="6343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>
                <a:solidFill>
                  <a:srgbClr val="9E9E9E"/>
                </a:solidFill>
                <a:latin typeface="Arial"/>
                <a:cs typeface="Arial"/>
              </a:rPr>
              <a:t>t</a:t>
            </a:r>
            <a:endParaRPr sz="55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23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baseline="-31111" sz="1875" spc="-532">
                <a:solidFill>
                  <a:srgbClr val="9E9E9E"/>
                </a:solidFill>
                <a:latin typeface="Arial"/>
                <a:cs typeface="Arial"/>
              </a:rPr>
              <a:t>:</a:t>
            </a:r>
            <a:r>
              <a:rPr dirty="0" smtClean="0" sz="2050" spc="-625">
                <a:solidFill>
                  <a:srgbClr val="AEAEAE"/>
                </a:solidFill>
                <a:latin typeface="Times New Roman"/>
                <a:cs typeface="Times New Roman"/>
              </a:rPr>
              <a:t>!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2269669" y="5174901"/>
            <a:ext cx="0" cy="383394"/>
          </a:xfrm>
          <a:custGeom>
            <a:avLst/>
            <a:gdLst/>
            <a:ahLst/>
            <a:cxnLst/>
            <a:rect l="l" t="t" r="r" b="b"/>
            <a:pathLst>
              <a:path w="0" h="383394">
                <a:moveTo>
                  <a:pt x="0" y="383394"/>
                </a:moveTo>
                <a:lnTo>
                  <a:pt x="0" y="0"/>
                </a:lnTo>
              </a:path>
            </a:pathLst>
          </a:custGeom>
          <a:ln w="51870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2245867" y="5175758"/>
            <a:ext cx="71120" cy="186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100">
                <a:solidFill>
                  <a:srgbClr val="AEAEAE"/>
                </a:solidFill>
                <a:latin typeface="Arial"/>
                <a:cs typeface="Arial"/>
              </a:rPr>
              <a:t>i</a:t>
            </a:r>
            <a:endParaRPr sz="11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245867" y="5306821"/>
            <a:ext cx="45085" cy="95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>
                <a:solidFill>
                  <a:srgbClr val="9E9E9E"/>
                </a:solidFill>
                <a:latin typeface="Arial"/>
                <a:cs typeface="Arial"/>
              </a:rPr>
              <a:t>t</a:t>
            </a:r>
            <a:endParaRPr sz="55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245867" y="5339588"/>
            <a:ext cx="71755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-5">
                <a:solidFill>
                  <a:srgbClr val="AEAEAE"/>
                </a:solidFill>
                <a:latin typeface="Arial"/>
                <a:cs typeface="Arial"/>
              </a:rPr>
              <a:t>!</a:t>
            </a:r>
            <a:endParaRPr sz="13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245867" y="5614670"/>
            <a:ext cx="2274570" cy="186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9444" sz="1500" spc="104">
                <a:solidFill>
                  <a:srgbClr val="9E9E9E"/>
                </a:solidFill>
                <a:latin typeface="Arial"/>
                <a:cs typeface="Arial"/>
              </a:rPr>
              <a:t>.</a:t>
            </a:r>
            <a:r>
              <a:rPr dirty="0" smtClean="0" sz="1150" spc="-185">
                <a:solidFill>
                  <a:srgbClr val="424242"/>
                </a:solidFill>
                <a:latin typeface="Arial"/>
                <a:cs typeface="Arial"/>
              </a:rPr>
              <a:t>!!</a:t>
            </a:r>
            <a:r>
              <a:rPr dirty="0" smtClean="0" sz="1150" spc="-170">
                <a:solidFill>
                  <a:srgbClr val="424242"/>
                </a:solidFill>
                <a:latin typeface="Arial"/>
                <a:cs typeface="Arial"/>
              </a:rPr>
              <a:t>.</a:t>
            </a:r>
            <a:r>
              <a:rPr dirty="0" smtClean="0" sz="1150" spc="-20">
                <a:solidFill>
                  <a:srgbClr val="9E9E9E"/>
                </a:solidFill>
                <a:latin typeface="Arial"/>
                <a:cs typeface="Arial"/>
              </a:rPr>
              <a:t>-·--·-···-···-</a:t>
            </a:r>
            <a:r>
              <a:rPr dirty="0" smtClean="0" sz="1150" spc="-385">
                <a:solidFill>
                  <a:srgbClr val="9E9E9E"/>
                </a:solidFill>
                <a:latin typeface="Arial"/>
                <a:cs typeface="Arial"/>
              </a:rPr>
              <a:t>·</a:t>
            </a:r>
            <a:r>
              <a:rPr dirty="0" smtClean="0" baseline="19444" sz="1500" spc="120">
                <a:solidFill>
                  <a:srgbClr val="424242"/>
                </a:solidFill>
                <a:latin typeface="Arial"/>
                <a:cs typeface="Arial"/>
              </a:rPr>
              <a:t>.</a:t>
            </a:r>
            <a:r>
              <a:rPr dirty="0" smtClean="0" sz="1150" spc="-20">
                <a:solidFill>
                  <a:srgbClr val="9E9E9E"/>
                </a:solidFill>
                <a:latin typeface="Arial"/>
                <a:cs typeface="Arial"/>
              </a:rPr>
              <a:t>-</a:t>
            </a:r>
            <a:r>
              <a:rPr dirty="0" smtClean="0" sz="1150" spc="-80">
                <a:solidFill>
                  <a:srgbClr val="9E9E9E"/>
                </a:solidFill>
                <a:latin typeface="Arial"/>
                <a:cs typeface="Arial"/>
              </a:rPr>
              <a:t>·</a:t>
            </a:r>
            <a:r>
              <a:rPr dirty="0" smtClean="0" sz="1150" spc="-170">
                <a:solidFill>
                  <a:srgbClr val="777777"/>
                </a:solidFill>
                <a:latin typeface="Arial"/>
                <a:cs typeface="Arial"/>
              </a:rPr>
              <a:t>·</a:t>
            </a:r>
            <a:r>
              <a:rPr dirty="0" smtClean="0" sz="1150" spc="-45">
                <a:solidFill>
                  <a:srgbClr val="9E9E9E"/>
                </a:solidFill>
                <a:latin typeface="Arial"/>
                <a:cs typeface="Arial"/>
              </a:rPr>
              <a:t>·-·--·</a:t>
            </a:r>
            <a:r>
              <a:rPr dirty="0" smtClean="0" sz="1150" spc="-100">
                <a:solidFill>
                  <a:srgbClr val="9E9E9E"/>
                </a:solidFill>
                <a:latin typeface="Arial"/>
                <a:cs typeface="Arial"/>
              </a:rPr>
              <a:t>·</a:t>
            </a:r>
            <a:r>
              <a:rPr dirty="0" smtClean="0" baseline="19444" sz="1500" spc="-652">
                <a:solidFill>
                  <a:srgbClr val="424242"/>
                </a:solidFill>
                <a:latin typeface="Arial"/>
                <a:cs typeface="Arial"/>
              </a:rPr>
              <a:t>.</a:t>
            </a:r>
            <a:r>
              <a:rPr dirty="0" smtClean="0" sz="1150" spc="-45">
                <a:solidFill>
                  <a:srgbClr val="9E9E9E"/>
                </a:solidFill>
                <a:latin typeface="Arial"/>
                <a:cs typeface="Arial"/>
              </a:rPr>
              <a:t>····--·--·</a:t>
            </a:r>
            <a:r>
              <a:rPr dirty="0" smtClean="0" sz="1150" spc="-145">
                <a:solidFill>
                  <a:srgbClr val="9E9E9E"/>
                </a:solidFill>
                <a:latin typeface="Arial"/>
                <a:cs typeface="Arial"/>
              </a:rPr>
              <a:t>-</a:t>
            </a:r>
            <a:r>
              <a:rPr dirty="0" smtClean="0" baseline="19444" sz="1500" spc="-787">
                <a:solidFill>
                  <a:srgbClr val="424242"/>
                </a:solidFill>
                <a:latin typeface="Arial"/>
                <a:cs typeface="Arial"/>
              </a:rPr>
              <a:t>.</a:t>
            </a:r>
            <a:r>
              <a:rPr dirty="0" smtClean="0" sz="1150" spc="-45">
                <a:solidFill>
                  <a:srgbClr val="9E9E9E"/>
                </a:solidFill>
                <a:latin typeface="Arial"/>
                <a:cs typeface="Arial"/>
              </a:rPr>
              <a:t>·</a:t>
            </a:r>
            <a:r>
              <a:rPr dirty="0" smtClean="0" sz="1150" spc="-245">
                <a:solidFill>
                  <a:srgbClr val="777777"/>
                </a:solidFill>
                <a:latin typeface="Arial"/>
                <a:cs typeface="Arial"/>
              </a:rPr>
              <a:t>·</a:t>
            </a:r>
            <a:r>
              <a:rPr dirty="0" smtClean="0" sz="1150" spc="-85">
                <a:solidFill>
                  <a:srgbClr val="9E9E9E"/>
                </a:solidFill>
                <a:latin typeface="Arial"/>
                <a:cs typeface="Arial"/>
              </a:rPr>
              <a:t>·-···-··</a:t>
            </a:r>
            <a:r>
              <a:rPr dirty="0" smtClean="0" sz="1150" spc="-229">
                <a:solidFill>
                  <a:srgbClr val="9E9E9E"/>
                </a:solidFill>
                <a:latin typeface="Arial"/>
                <a:cs typeface="Arial"/>
              </a:rPr>
              <a:t>·</a:t>
            </a:r>
            <a:r>
              <a:rPr dirty="0" smtClean="0" baseline="19444" sz="1500" spc="-712">
                <a:solidFill>
                  <a:srgbClr val="424242"/>
                </a:solidFill>
                <a:latin typeface="Arial"/>
                <a:cs typeface="Arial"/>
              </a:rPr>
              <a:t>.</a:t>
            </a:r>
            <a:r>
              <a:rPr dirty="0" smtClean="0" sz="1150" spc="-85">
                <a:solidFill>
                  <a:srgbClr val="9E9E9E"/>
                </a:solidFill>
                <a:latin typeface="Arial"/>
                <a:cs typeface="Arial"/>
              </a:rPr>
              <a:t>-</a:t>
            </a:r>
            <a:r>
              <a:rPr dirty="0" smtClean="0" sz="1150" spc="-265">
                <a:solidFill>
                  <a:srgbClr val="9E9E9E"/>
                </a:solidFill>
                <a:latin typeface="Arial"/>
                <a:cs typeface="Arial"/>
              </a:rPr>
              <a:t>·</a:t>
            </a:r>
            <a:r>
              <a:rPr dirty="0" smtClean="0" baseline="19444" sz="1500" spc="-855">
                <a:solidFill>
                  <a:srgbClr val="424242"/>
                </a:solidFill>
                <a:latin typeface="Arial"/>
                <a:cs typeface="Arial"/>
              </a:rPr>
              <a:t>.</a:t>
            </a:r>
            <a:r>
              <a:rPr dirty="0" smtClean="0" sz="1150" spc="-85">
                <a:solidFill>
                  <a:srgbClr val="9E9E9E"/>
                </a:solidFill>
                <a:latin typeface="Arial"/>
                <a:cs typeface="Arial"/>
              </a:rPr>
              <a:t>··</a:t>
            </a:r>
            <a:endParaRPr sz="115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600447" y="5614670"/>
            <a:ext cx="2153920" cy="186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-120">
                <a:solidFill>
                  <a:srgbClr val="9E9E9E"/>
                </a:solidFill>
                <a:latin typeface="Arial"/>
                <a:cs typeface="Arial"/>
              </a:rPr>
              <a:t>············</a:t>
            </a:r>
            <a:r>
              <a:rPr dirty="0" smtClean="0" sz="1150" spc="-310">
                <a:solidFill>
                  <a:srgbClr val="9E9E9E"/>
                </a:solidFill>
                <a:latin typeface="Arial"/>
                <a:cs typeface="Arial"/>
              </a:rPr>
              <a:t>·</a:t>
            </a:r>
            <a:r>
              <a:rPr dirty="0" smtClean="0" baseline="19444" sz="1500" spc="-772">
                <a:solidFill>
                  <a:srgbClr val="424242"/>
                </a:solidFill>
                <a:latin typeface="Arial"/>
                <a:cs typeface="Arial"/>
              </a:rPr>
              <a:t>.</a:t>
            </a:r>
            <a:r>
              <a:rPr dirty="0" smtClean="0" sz="1150" spc="-120">
                <a:solidFill>
                  <a:srgbClr val="9E9E9E"/>
                </a:solidFill>
                <a:latin typeface="Arial"/>
                <a:cs typeface="Arial"/>
              </a:rPr>
              <a:t>·-···-</a:t>
            </a:r>
            <a:r>
              <a:rPr dirty="0" smtClean="0" sz="1150" spc="-305">
                <a:solidFill>
                  <a:srgbClr val="9E9E9E"/>
                </a:solidFill>
                <a:latin typeface="Arial"/>
                <a:cs typeface="Arial"/>
              </a:rPr>
              <a:t>·</a:t>
            </a:r>
            <a:r>
              <a:rPr dirty="0" smtClean="0" baseline="19444" sz="1500" spc="-750">
                <a:solidFill>
                  <a:srgbClr val="424242"/>
                </a:solidFill>
                <a:latin typeface="Arial"/>
                <a:cs typeface="Arial"/>
              </a:rPr>
              <a:t>.</a:t>
            </a:r>
            <a:r>
              <a:rPr dirty="0" smtClean="0" sz="1150" spc="-120">
                <a:solidFill>
                  <a:srgbClr val="9E9E9E"/>
                </a:solidFill>
                <a:latin typeface="Arial"/>
                <a:cs typeface="Arial"/>
              </a:rPr>
              <a:t>··-··</a:t>
            </a:r>
            <a:r>
              <a:rPr dirty="0" smtClean="0" sz="1150" spc="-45">
                <a:solidFill>
                  <a:srgbClr val="9E9E9E"/>
                </a:solidFill>
                <a:latin typeface="Arial"/>
                <a:cs typeface="Arial"/>
              </a:rPr>
              <a:t>·</a:t>
            </a:r>
            <a:r>
              <a:rPr dirty="0" smtClean="0" sz="1150" spc="-10">
                <a:solidFill>
                  <a:srgbClr val="9E9E9E"/>
                </a:solidFill>
                <a:latin typeface="Arial"/>
                <a:cs typeface="Arial"/>
              </a:rPr>
              <a:t>.</a:t>
            </a:r>
            <a:r>
              <a:rPr dirty="0" smtClean="0" sz="1150" spc="-170">
                <a:solidFill>
                  <a:srgbClr val="9E9E9E"/>
                </a:solidFill>
                <a:latin typeface="Arial"/>
                <a:cs typeface="Arial"/>
              </a:rPr>
              <a:t>.</a:t>
            </a:r>
            <a:r>
              <a:rPr dirty="0" smtClean="0" sz="1150" spc="-40">
                <a:solidFill>
                  <a:srgbClr val="9E9E9E"/>
                </a:solidFill>
                <a:latin typeface="Arial"/>
                <a:cs typeface="Arial"/>
              </a:rPr>
              <a:t>·-·····--··</a:t>
            </a:r>
            <a:r>
              <a:rPr dirty="0" smtClean="0" sz="1150" spc="-140">
                <a:solidFill>
                  <a:srgbClr val="9E9E9E"/>
                </a:solidFill>
                <a:latin typeface="Arial"/>
                <a:cs typeface="Arial"/>
              </a:rPr>
              <a:t>·</a:t>
            </a:r>
            <a:r>
              <a:rPr dirty="0" smtClean="0" baseline="19444" sz="1500" spc="-772">
                <a:solidFill>
                  <a:srgbClr val="424242"/>
                </a:solidFill>
                <a:latin typeface="Arial"/>
                <a:cs typeface="Arial"/>
              </a:rPr>
              <a:t>.</a:t>
            </a:r>
            <a:r>
              <a:rPr dirty="0" smtClean="0" sz="1150" spc="-40">
                <a:solidFill>
                  <a:srgbClr val="9E9E9E"/>
                </a:solidFill>
                <a:latin typeface="Arial"/>
                <a:cs typeface="Arial"/>
              </a:rPr>
              <a:t>-</a:t>
            </a:r>
            <a:r>
              <a:rPr dirty="0" smtClean="0" sz="1150" spc="-60">
                <a:solidFill>
                  <a:srgbClr val="9E9E9E"/>
                </a:solidFill>
                <a:latin typeface="Arial"/>
                <a:cs typeface="Arial"/>
              </a:rPr>
              <a:t>-</a:t>
            </a:r>
            <a:r>
              <a:rPr dirty="0" smtClean="0" baseline="19444" sz="1500" spc="-465">
                <a:solidFill>
                  <a:srgbClr val="424242"/>
                </a:solidFill>
                <a:latin typeface="Arial"/>
                <a:cs typeface="Arial"/>
              </a:rPr>
              <a:t>.</a:t>
            </a:r>
            <a:r>
              <a:rPr dirty="0" smtClean="0" sz="1150" spc="-40">
                <a:solidFill>
                  <a:srgbClr val="9E9E9E"/>
                </a:solidFill>
                <a:latin typeface="Arial"/>
                <a:cs typeface="Arial"/>
              </a:rPr>
              <a:t>·-</a:t>
            </a:r>
            <a:r>
              <a:rPr dirty="0" smtClean="0" sz="1150" spc="-180">
                <a:solidFill>
                  <a:srgbClr val="9E9E9E"/>
                </a:solidFill>
                <a:latin typeface="Arial"/>
                <a:cs typeface="Arial"/>
              </a:rPr>
              <a:t>·</a:t>
            </a:r>
            <a:r>
              <a:rPr dirty="0" smtClean="0" sz="1150" spc="-210">
                <a:solidFill>
                  <a:srgbClr val="777777"/>
                </a:solidFill>
                <a:latin typeface="Arial"/>
                <a:cs typeface="Arial"/>
              </a:rPr>
              <a:t>·</a:t>
            </a:r>
            <a:r>
              <a:rPr dirty="0" smtClean="0" sz="1150" spc="15">
                <a:solidFill>
                  <a:srgbClr val="9E9E9E"/>
                </a:solidFill>
                <a:latin typeface="Arial"/>
                <a:cs typeface="Arial"/>
              </a:rPr>
              <a:t>·</a:t>
            </a:r>
            <a:r>
              <a:rPr dirty="0" smtClean="0" sz="1150" spc="5">
                <a:solidFill>
                  <a:srgbClr val="9E9E9E"/>
                </a:solidFill>
                <a:latin typeface="Arial"/>
                <a:cs typeface="Arial"/>
              </a:rPr>
              <a:t>-</a:t>
            </a:r>
            <a:r>
              <a:rPr dirty="0" smtClean="0" sz="1150" spc="-385">
                <a:solidFill>
                  <a:srgbClr val="9E9E9E"/>
                </a:solidFill>
                <a:latin typeface="Arial"/>
                <a:cs typeface="Arial"/>
              </a:rPr>
              <a:t>·</a:t>
            </a:r>
            <a:r>
              <a:rPr dirty="0" smtClean="0" baseline="19444" sz="1500" spc="157">
                <a:solidFill>
                  <a:srgbClr val="424242"/>
                </a:solidFill>
                <a:latin typeface="Arial"/>
                <a:cs typeface="Arial"/>
              </a:rPr>
              <a:t>.</a:t>
            </a:r>
            <a:r>
              <a:rPr dirty="0" smtClean="0" sz="1150" spc="-105">
                <a:solidFill>
                  <a:srgbClr val="9E9E9E"/>
                </a:solidFill>
                <a:latin typeface="Arial"/>
                <a:cs typeface="Arial"/>
              </a:rPr>
              <a:t>-</a:t>
            </a:r>
            <a:r>
              <a:rPr dirty="0" smtClean="0" sz="1150" spc="-10">
                <a:solidFill>
                  <a:srgbClr val="9E9E9E"/>
                </a:solidFill>
                <a:latin typeface="Arial"/>
                <a:cs typeface="Arial"/>
              </a:rPr>
              <a:t>.</a:t>
            </a:r>
            <a:r>
              <a:rPr dirty="0" smtClean="0" sz="1150" spc="-204">
                <a:solidFill>
                  <a:srgbClr val="9E9E9E"/>
                </a:solidFill>
                <a:latin typeface="Arial"/>
                <a:cs typeface="Arial"/>
              </a:rPr>
              <a:t>.</a:t>
            </a:r>
            <a:r>
              <a:rPr dirty="0" smtClean="0" sz="1150" spc="-80">
                <a:solidFill>
                  <a:srgbClr val="9E9E9E"/>
                </a:solidFill>
                <a:latin typeface="Arial"/>
                <a:cs typeface="Arial"/>
              </a:rPr>
              <a:t>····-</a:t>
            </a:r>
            <a:endParaRPr sz="115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79908" y="134365"/>
            <a:ext cx="3278504" cy="2774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50" b="1">
                <a:solidFill>
                  <a:srgbClr val="010101"/>
                </a:solidFill>
                <a:latin typeface="Arial"/>
                <a:cs typeface="Arial"/>
              </a:rPr>
              <a:t>Figure</a:t>
            </a:r>
            <a:r>
              <a:rPr dirty="0" smtClean="0" sz="1750" spc="2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150" b="1">
                <a:solidFill>
                  <a:srgbClr val="010101"/>
                </a:solidFill>
                <a:latin typeface="Arial"/>
                <a:cs typeface="Arial"/>
              </a:rPr>
              <a:t>7-5</a:t>
            </a:r>
            <a:r>
              <a:rPr dirty="0" smtClean="0" sz="1750" spc="15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7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25" b="1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dirty="0" smtClean="0" sz="1750" spc="-4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95" b="1">
                <a:solidFill>
                  <a:srgbClr val="010101"/>
                </a:solidFill>
                <a:latin typeface="Arial"/>
                <a:cs typeface="Arial"/>
              </a:rPr>
              <a:t>first</a:t>
            </a:r>
            <a:r>
              <a:rPr dirty="0" smtClean="0" sz="1750" spc="9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85" b="1">
                <a:solidFill>
                  <a:srgbClr val="010101"/>
                </a:solidFill>
                <a:latin typeface="Arial"/>
                <a:cs typeface="Arial"/>
              </a:rPr>
              <a:t>application.</a:t>
            </a:r>
            <a:endParaRPr sz="175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2380107" y="1190245"/>
            <a:ext cx="235150" cy="431536"/>
          </a:xfrm>
          <a:custGeom>
            <a:avLst/>
            <a:gdLst/>
            <a:ahLst/>
            <a:cxnLst/>
            <a:rect l="l" t="t" r="r" b="b"/>
            <a:pathLst>
              <a:path w="235150" h="431536">
                <a:moveTo>
                  <a:pt x="0" y="0"/>
                </a:moveTo>
                <a:lnTo>
                  <a:pt x="235150" y="0"/>
                </a:lnTo>
                <a:lnTo>
                  <a:pt x="235150" y="431536"/>
                </a:lnTo>
                <a:lnTo>
                  <a:pt x="0" y="431536"/>
                </a:lnTo>
                <a:lnTo>
                  <a:pt x="0" y="0"/>
                </a:lnTo>
                <a:close/>
              </a:path>
            </a:pathLst>
          </a:custGeom>
          <a:solidFill>
            <a:srgbClr val="69696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2665964" y="1335088"/>
            <a:ext cx="367261" cy="256712"/>
          </a:xfrm>
          <a:custGeom>
            <a:avLst/>
            <a:gdLst/>
            <a:ahLst/>
            <a:cxnLst/>
            <a:rect l="l" t="t" r="r" b="b"/>
            <a:pathLst>
              <a:path w="367261" h="256712">
                <a:moveTo>
                  <a:pt x="0" y="0"/>
                </a:moveTo>
                <a:lnTo>
                  <a:pt x="367261" y="0"/>
                </a:lnTo>
                <a:lnTo>
                  <a:pt x="367261" y="256712"/>
                </a:lnTo>
                <a:lnTo>
                  <a:pt x="0" y="256712"/>
                </a:lnTo>
                <a:lnTo>
                  <a:pt x="0" y="0"/>
                </a:lnTo>
                <a:close/>
              </a:path>
            </a:pathLst>
          </a:custGeom>
          <a:solidFill>
            <a:srgbClr val="54545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3025651" y="1335088"/>
            <a:ext cx="210377" cy="256712"/>
          </a:xfrm>
          <a:custGeom>
            <a:avLst/>
            <a:gdLst/>
            <a:ahLst/>
            <a:cxnLst/>
            <a:rect l="l" t="t" r="r" b="b"/>
            <a:pathLst>
              <a:path w="210377" h="256712">
                <a:moveTo>
                  <a:pt x="0" y="0"/>
                </a:moveTo>
                <a:lnTo>
                  <a:pt x="210377" y="0"/>
                </a:lnTo>
                <a:lnTo>
                  <a:pt x="210377" y="256712"/>
                </a:lnTo>
                <a:lnTo>
                  <a:pt x="0" y="256712"/>
                </a:lnTo>
                <a:lnTo>
                  <a:pt x="0" y="0"/>
                </a:lnTo>
                <a:close/>
              </a:path>
            </a:pathLst>
          </a:custGeom>
          <a:solidFill>
            <a:srgbClr val="69696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3238538" y="1335088"/>
            <a:ext cx="349262" cy="256712"/>
          </a:xfrm>
          <a:custGeom>
            <a:avLst/>
            <a:gdLst/>
            <a:ahLst/>
            <a:cxnLst/>
            <a:rect l="l" t="t" r="r" b="b"/>
            <a:pathLst>
              <a:path w="349262" h="256712">
                <a:moveTo>
                  <a:pt x="0" y="0"/>
                </a:moveTo>
                <a:lnTo>
                  <a:pt x="349262" y="0"/>
                </a:lnTo>
                <a:lnTo>
                  <a:pt x="349262" y="256712"/>
                </a:lnTo>
                <a:lnTo>
                  <a:pt x="0" y="256712"/>
                </a:lnTo>
                <a:lnTo>
                  <a:pt x="0" y="0"/>
                </a:lnTo>
                <a:close/>
              </a:path>
            </a:pathLst>
          </a:custGeom>
          <a:solidFill>
            <a:srgbClr val="54545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2373883" y="1198626"/>
            <a:ext cx="1233805" cy="4000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550" spc="-210" b="1">
                <a:solidFill>
                  <a:srgbClr val="AEAEAE"/>
                </a:solidFill>
                <a:latin typeface="Times New Roman"/>
                <a:cs typeface="Times New Roman"/>
              </a:rPr>
              <a:t>Ill</a:t>
            </a:r>
            <a:r>
              <a:rPr dirty="0" smtClean="0" sz="2550" spc="-175" b="1">
                <a:solidFill>
                  <a:srgbClr val="AEAEAE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10" b="1">
                <a:solidFill>
                  <a:srgbClr val="E8E8E8"/>
                </a:solidFill>
                <a:latin typeface="Arial"/>
                <a:cs typeface="Arial"/>
              </a:rPr>
              <a:t>Co</a:t>
            </a:r>
            <a:r>
              <a:rPr dirty="0" smtClean="0" sz="1450" spc="-55" b="1">
                <a:solidFill>
                  <a:srgbClr val="E8E8E8"/>
                </a:solidFill>
                <a:latin typeface="Arial"/>
                <a:cs typeface="Arial"/>
              </a:rPr>
              <a:t>n</a:t>
            </a:r>
            <a:r>
              <a:rPr dirty="0" smtClean="0" sz="1450" spc="0" b="1">
                <a:solidFill>
                  <a:srgbClr val="E8E8E8"/>
                </a:solidFill>
                <a:latin typeface="Arial"/>
                <a:cs typeface="Arial"/>
              </a:rPr>
              <a:t>ve</a:t>
            </a:r>
            <a:r>
              <a:rPr dirty="0" smtClean="0" sz="1450" spc="-254" b="1">
                <a:solidFill>
                  <a:srgbClr val="E8E8E8"/>
                </a:solidFill>
                <a:latin typeface="Arial"/>
                <a:cs typeface="Arial"/>
              </a:rPr>
              <a:t> </a:t>
            </a:r>
            <a:r>
              <a:rPr dirty="0" smtClean="0" sz="1450" spc="70" b="1">
                <a:solidFill>
                  <a:srgbClr val="E8E8E8"/>
                </a:solidFill>
                <a:latin typeface="Arial"/>
                <a:cs typeface="Arial"/>
              </a:rPr>
              <a:t>rter</a:t>
            </a:r>
            <a:endParaRPr sz="145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5705855" y="1337246"/>
            <a:ext cx="694944" cy="245023"/>
          </a:xfrm>
          <a:custGeom>
            <a:avLst/>
            <a:gdLst/>
            <a:ahLst/>
            <a:cxnLst/>
            <a:rect l="l" t="t" r="r" b="b"/>
            <a:pathLst>
              <a:path w="694944" h="245023">
                <a:moveTo>
                  <a:pt x="0" y="0"/>
                </a:moveTo>
                <a:lnTo>
                  <a:pt x="694944" y="0"/>
                </a:lnTo>
                <a:lnTo>
                  <a:pt x="694944" y="245023"/>
                </a:lnTo>
                <a:lnTo>
                  <a:pt x="0" y="245023"/>
                </a:lnTo>
                <a:lnTo>
                  <a:pt x="0" y="0"/>
                </a:lnTo>
                <a:close/>
              </a:path>
            </a:pathLst>
          </a:custGeom>
          <a:solidFill>
            <a:srgbClr val="69696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687601" y="6444249"/>
            <a:ext cx="9562" cy="169230"/>
          </a:xfrm>
          <a:custGeom>
            <a:avLst/>
            <a:gdLst/>
            <a:ahLst/>
            <a:cxnLst/>
            <a:rect l="l" t="t" r="r" b="b"/>
            <a:pathLst>
              <a:path w="9562" h="169230">
                <a:moveTo>
                  <a:pt x="0" y="0"/>
                </a:moveTo>
                <a:lnTo>
                  <a:pt x="9562" y="0"/>
                </a:lnTo>
                <a:lnTo>
                  <a:pt x="9562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109728" y="6447535"/>
            <a:ext cx="582295" cy="410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>
              <a:lnSpc>
                <a:spcPct val="100000"/>
              </a:lnSpc>
            </a:pPr>
            <a:r>
              <a:rPr dirty="0" smtClean="0" sz="1000" spc="-35" b="1">
                <a:solidFill>
                  <a:srgbClr val="CFCFCF"/>
                </a:solidFill>
                <a:latin typeface="Times New Roman"/>
                <a:cs typeface="Times New Roman"/>
              </a:rPr>
              <a:t>PEARSON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106551" y="6444249"/>
            <a:ext cx="8218" cy="169230"/>
          </a:xfrm>
          <a:custGeom>
            <a:avLst/>
            <a:gdLst/>
            <a:ahLst/>
            <a:cxnLst/>
            <a:rect l="l" t="t" r="r" b="b"/>
            <a:pathLst>
              <a:path w="8218" h="169230">
                <a:moveTo>
                  <a:pt x="0" y="0"/>
                </a:moveTo>
                <a:lnTo>
                  <a:pt x="8218" y="0"/>
                </a:lnTo>
                <a:lnTo>
                  <a:pt x="8218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114769" y="6203011"/>
            <a:ext cx="572831" cy="654988"/>
          </a:xfrm>
          <a:custGeom>
            <a:avLst/>
            <a:gdLst/>
            <a:ahLst/>
            <a:cxnLst/>
            <a:rect l="l" t="t" r="r" b="b"/>
            <a:pathLst>
              <a:path w="572831" h="654988">
                <a:moveTo>
                  <a:pt x="0" y="0"/>
                </a:moveTo>
                <a:lnTo>
                  <a:pt x="572831" y="0"/>
                </a:lnTo>
                <a:lnTo>
                  <a:pt x="572831" y="654988"/>
                </a:lnTo>
                <a:lnTo>
                  <a:pt x="0" y="654988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124460" y="6206744"/>
            <a:ext cx="587375" cy="665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300" spc="40">
                <a:solidFill>
                  <a:srgbClr val="CFCFCF"/>
                </a:solidFill>
                <a:latin typeface="Times New Roman"/>
                <a:cs typeface="Times New Roman"/>
              </a:rPr>
              <a:t>---</a:t>
            </a:r>
            <a:endParaRPr sz="43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846836" y="6293103"/>
            <a:ext cx="4013200" cy="2679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17780">
              <a:lnSpc>
                <a:spcPct val="105000"/>
              </a:lnSpc>
            </a:pPr>
            <a:r>
              <a:rPr dirty="0" smtClean="0" sz="800" spc="-65" i="1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dirty="0" smtClean="0" sz="800" spc="55" i="1">
                <a:solidFill>
                  <a:srgbClr val="2D2D2D"/>
                </a:solidFill>
                <a:latin typeface="Arial"/>
                <a:cs typeface="Arial"/>
              </a:rPr>
              <a:t>h</a:t>
            </a:r>
            <a:r>
              <a:rPr dirty="0" smtClean="0" sz="800" spc="125" i="1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dirty="0" smtClean="0" sz="800" spc="-8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60" i="1">
                <a:solidFill>
                  <a:srgbClr val="010101"/>
                </a:solidFill>
                <a:latin typeface="Arial"/>
                <a:cs typeface="Arial"/>
              </a:rPr>
              <a:t>Intel</a:t>
            </a:r>
            <a:r>
              <a:rPr dirty="0" smtClean="0" sz="800" spc="-11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40" i="1">
                <a:solidFill>
                  <a:srgbClr val="010101"/>
                </a:solidFill>
                <a:latin typeface="Arial"/>
                <a:cs typeface="Arial"/>
              </a:rPr>
              <a:t>Microprocessors:</a:t>
            </a:r>
            <a:r>
              <a:rPr dirty="0" smtClean="0" sz="800" spc="8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30" i="1">
                <a:solidFill>
                  <a:srgbClr val="010101"/>
                </a:solidFill>
                <a:latin typeface="Arial"/>
                <a:cs typeface="Arial"/>
              </a:rPr>
              <a:t>80861808</a:t>
            </a:r>
            <a:r>
              <a:rPr dirty="0" smtClean="0" sz="800" spc="-50" i="1">
                <a:solidFill>
                  <a:srgbClr val="010101"/>
                </a:solidFill>
                <a:latin typeface="Arial"/>
                <a:cs typeface="Arial"/>
              </a:rPr>
              <a:t>8</a:t>
            </a:r>
            <a:r>
              <a:rPr dirty="0" smtClean="0" sz="800" spc="35" i="1">
                <a:solidFill>
                  <a:srgbClr val="424242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mtClean="0" sz="800" spc="-30" i="1">
                <a:solidFill>
                  <a:srgbClr val="010101"/>
                </a:solidFill>
                <a:latin typeface="Arial"/>
                <a:cs typeface="Arial"/>
              </a:rPr>
              <a:t>80186180188,</a:t>
            </a:r>
            <a:r>
              <a:rPr dirty="0" smtClean="0" sz="800" spc="-3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7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80286,</a:t>
            </a:r>
            <a:r>
              <a:rPr dirty="0" smtClean="0" sz="800" spc="6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8038</a:t>
            </a:r>
            <a:r>
              <a:rPr dirty="0" smtClean="0" sz="800" spc="-90" i="1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dirty="0" smtClean="0" sz="800" spc="35" i="1">
                <a:solidFill>
                  <a:srgbClr val="424242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80486</a:t>
            </a:r>
            <a:r>
              <a:rPr dirty="0" smtClean="0" sz="800" spc="2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0" i="1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dirty="0" smtClean="0" sz="800" spc="-50" i="1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dirty="0" smtClean="0" sz="800" spc="35" i="1">
                <a:solidFill>
                  <a:srgbClr val="2D2D2D"/>
                </a:solidFill>
                <a:latin typeface="Arial"/>
                <a:cs typeface="Arial"/>
              </a:rPr>
              <a:t>i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um,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dirty="0" smtClean="0" sz="800" spc="35" i="1">
                <a:solidFill>
                  <a:srgbClr val="2D2D2D"/>
                </a:solidFill>
                <a:latin typeface="Arial"/>
                <a:cs typeface="Arial"/>
              </a:rPr>
              <a:t>i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dirty="0" smtClean="0" sz="800" spc="-5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Pro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5" i="1">
                <a:solidFill>
                  <a:srgbClr val="010101"/>
                </a:solidFill>
                <a:latin typeface="Arial"/>
                <a:cs typeface="Arial"/>
              </a:rPr>
              <a:t>Processor,</a:t>
            </a:r>
            <a:r>
              <a:rPr dirty="0" smtClean="0" sz="800" spc="6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dirty="0" smtClean="0" sz="800" spc="35" i="1">
                <a:solidFill>
                  <a:srgbClr val="2D2D2D"/>
                </a:solidFill>
                <a:latin typeface="Arial"/>
                <a:cs typeface="Arial"/>
              </a:rPr>
              <a:t>i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dirty="0" smtClean="0" sz="800" spc="-5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20" i="1">
                <a:solidFill>
                  <a:srgbClr val="010101"/>
                </a:solidFill>
                <a:latin typeface="Arial"/>
                <a:cs typeface="Arial"/>
              </a:rPr>
              <a:t>II,</a:t>
            </a:r>
            <a:r>
              <a:rPr dirty="0" smtClean="0" sz="800" spc="-3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0" i="1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r>
              <a:rPr dirty="0" smtClean="0" sz="800" spc="3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5" i="1">
                <a:solidFill>
                  <a:srgbClr val="010101"/>
                </a:solidFill>
                <a:latin typeface="Arial"/>
                <a:cs typeface="Arial"/>
              </a:rPr>
              <a:t>4</a:t>
            </a:r>
            <a:r>
              <a:rPr dirty="0" smtClean="0" sz="800" spc="35" i="1">
                <a:solidFill>
                  <a:srgbClr val="424242"/>
                </a:solidFill>
                <a:latin typeface="Arial"/>
                <a:cs typeface="Arial"/>
              </a:rPr>
              <a:t>,</a:t>
            </a:r>
            <a:r>
              <a:rPr dirty="0" smtClean="0" sz="800" spc="-50" i="1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mtClean="0" sz="800" spc="25" i="1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dirty="0" smtClean="0" sz="800" spc="1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Core2</a:t>
            </a:r>
            <a:r>
              <a:rPr dirty="0" smtClean="0" sz="800" spc="4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25" i="1">
                <a:solidFill>
                  <a:srgbClr val="010101"/>
                </a:solidFill>
                <a:latin typeface="Arial"/>
                <a:cs typeface="Arial"/>
              </a:rPr>
              <a:t>with</a:t>
            </a:r>
            <a:r>
              <a:rPr dirty="0" smtClean="0" sz="800" spc="1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64-bit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0" i="1">
                <a:solidFill>
                  <a:srgbClr val="010101"/>
                </a:solidFill>
                <a:latin typeface="Arial"/>
                <a:cs typeface="Arial"/>
              </a:rPr>
              <a:t>Extensions</a:t>
            </a:r>
            <a:endParaRPr sz="8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708140" y="6457441"/>
            <a:ext cx="2284095" cy="141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Copyright</a:t>
            </a:r>
            <a:r>
              <a:rPr dirty="0" smtClean="0" sz="850" spc="4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©2009</a:t>
            </a:r>
            <a:r>
              <a:rPr dirty="0" smtClean="0" sz="850" spc="9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by</a:t>
            </a:r>
            <a:r>
              <a:rPr dirty="0" smtClean="0" sz="850" spc="7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Pearson</a:t>
            </a:r>
            <a:r>
              <a:rPr dirty="0" smtClean="0" sz="850" spc="10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Education,</a:t>
            </a:r>
            <a:r>
              <a:rPr dirty="0" smtClean="0" sz="850" spc="9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0">
                <a:solidFill>
                  <a:srgbClr val="010101"/>
                </a:solidFill>
                <a:latin typeface="Arial"/>
                <a:cs typeface="Arial"/>
              </a:rPr>
              <a:t>Inc.</a:t>
            </a:r>
            <a:endParaRPr sz="850">
              <a:latin typeface="Arial"/>
              <a:cs typeface="Arial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4306823" y="3357133"/>
            <a:ext cx="1241806" cy="0"/>
          </a:xfrm>
          <a:custGeom>
            <a:avLst/>
            <a:gdLst/>
            <a:ahLst/>
            <a:cxnLst/>
            <a:rect l="l" t="t" r="r" b="b"/>
            <a:pathLst>
              <a:path w="1241806" h="0">
                <a:moveTo>
                  <a:pt x="0" y="0"/>
                </a:moveTo>
                <a:lnTo>
                  <a:pt x="1241806" y="0"/>
                </a:lnTo>
              </a:path>
            </a:pathLst>
          </a:custGeom>
          <a:ln w="3175">
            <a:solidFill>
              <a:srgbClr val="ADADA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846836" y="6550383"/>
            <a:ext cx="2972435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5900"/>
              </a:lnSpc>
            </a:pPr>
            <a:r>
              <a:rPr dirty="0" smtClean="0" sz="800" spc="35" i="1">
                <a:solidFill>
                  <a:srgbClr val="010101"/>
                </a:solidFill>
                <a:latin typeface="Arial"/>
                <a:cs typeface="Arial"/>
              </a:rPr>
              <a:t>Architectur</a:t>
            </a:r>
            <a:r>
              <a:rPr dirty="0" smtClean="0" sz="800" spc="90" i="1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dirty="0" smtClean="0" sz="800" spc="35" i="1">
                <a:solidFill>
                  <a:srgbClr val="424242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mtClean="0" sz="800" spc="45" i="1">
                <a:solidFill>
                  <a:srgbClr val="010101"/>
                </a:solidFill>
                <a:latin typeface="Arial"/>
                <a:cs typeface="Arial"/>
              </a:rPr>
              <a:t>Programmin</a:t>
            </a:r>
            <a:r>
              <a:rPr dirty="0" smtClean="0" sz="800" spc="65" i="1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dirty="0" smtClean="0" sz="800" spc="35" i="1">
                <a:solidFill>
                  <a:srgbClr val="2D2D2D"/>
                </a:solidFill>
                <a:latin typeface="Arial"/>
                <a:cs typeface="Arial"/>
              </a:rPr>
              <a:t>,</a:t>
            </a:r>
            <a:r>
              <a:rPr dirty="0" smtClean="0" sz="800" spc="-50" i="1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dirty="0" smtClean="0" sz="800" spc="85" i="1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dirty="0" smtClean="0" sz="800" spc="-2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35" i="1">
                <a:solidFill>
                  <a:srgbClr val="010101"/>
                </a:solidFill>
                <a:latin typeface="Arial"/>
                <a:cs typeface="Arial"/>
              </a:rPr>
              <a:t>Interfacin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dirty="0" smtClean="0" sz="800" spc="35" i="1">
                <a:solidFill>
                  <a:srgbClr val="2D2D2D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Eighth</a:t>
            </a:r>
            <a:r>
              <a:rPr dirty="0" smtClean="0" sz="850" spc="4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Edition</a:t>
            </a:r>
            <a:r>
              <a:rPr dirty="0" smtClean="0" sz="850" spc="1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Barry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20">
                <a:solidFill>
                  <a:srgbClr val="010101"/>
                </a:solidFill>
                <a:latin typeface="Arial"/>
                <a:cs typeface="Arial"/>
              </a:rPr>
              <a:t>B.</a:t>
            </a:r>
            <a:r>
              <a:rPr dirty="0" smtClean="0" sz="850" spc="6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Brey</a:t>
            </a:r>
            <a:endParaRPr sz="85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912611" y="6599173"/>
            <a:ext cx="3067685" cy="141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10">
                <a:solidFill>
                  <a:srgbClr val="010101"/>
                </a:solidFill>
                <a:latin typeface="Arial"/>
                <a:cs typeface="Arial"/>
              </a:rPr>
              <a:t>Upper</a:t>
            </a:r>
            <a:r>
              <a:rPr dirty="0" smtClean="0" sz="850" spc="4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0">
                <a:solidFill>
                  <a:srgbClr val="010101"/>
                </a:solidFill>
                <a:latin typeface="Arial"/>
                <a:cs typeface="Arial"/>
              </a:rPr>
              <a:t>Saddle</a:t>
            </a:r>
            <a:r>
              <a:rPr dirty="0" smtClean="0" sz="850" spc="10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0">
                <a:solidFill>
                  <a:srgbClr val="010101"/>
                </a:solidFill>
                <a:latin typeface="Arial"/>
                <a:cs typeface="Arial"/>
              </a:rPr>
              <a:t>River,</a:t>
            </a:r>
            <a:r>
              <a:rPr dirty="0" smtClean="0" sz="850" spc="9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30">
                <a:solidFill>
                  <a:srgbClr val="010101"/>
                </a:solidFill>
                <a:latin typeface="Arial"/>
                <a:cs typeface="Arial"/>
              </a:rPr>
              <a:t>New</a:t>
            </a:r>
            <a:r>
              <a:rPr dirty="0" smtClean="0" sz="850" spc="-2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Jersey</a:t>
            </a:r>
            <a:r>
              <a:rPr dirty="0" smtClean="0" sz="850" spc="4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25">
                <a:solidFill>
                  <a:srgbClr val="010101"/>
                </a:solidFill>
                <a:latin typeface="Arial"/>
                <a:cs typeface="Arial"/>
              </a:rPr>
              <a:t>07458</a:t>
            </a:r>
            <a:r>
              <a:rPr dirty="0" smtClean="0" sz="850" spc="-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0">
                <a:solidFill>
                  <a:srgbClr val="010101"/>
                </a:solidFill>
                <a:latin typeface="Arial"/>
                <a:cs typeface="Arial"/>
              </a:rPr>
              <a:t>•</a:t>
            </a:r>
            <a:r>
              <a:rPr dirty="0" smtClean="0" sz="850" spc="-1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All</a:t>
            </a:r>
            <a:r>
              <a:rPr dirty="0" smtClean="0" sz="850" spc="7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20">
                <a:solidFill>
                  <a:srgbClr val="010101"/>
                </a:solidFill>
                <a:latin typeface="Arial"/>
                <a:cs typeface="Arial"/>
              </a:rPr>
              <a:t>rights</a:t>
            </a:r>
            <a:r>
              <a:rPr dirty="0" smtClean="0" sz="850" spc="-1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reserved.</a:t>
            </a:r>
            <a:endParaRPr sz="850">
              <a:latin typeface="Arial"/>
              <a:cs typeface="Arial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3516014" y="1066316"/>
          <a:ext cx="3297843" cy="1417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3897"/>
                <a:gridCol w="111332"/>
                <a:gridCol w="82612"/>
              </a:tblGrid>
              <a:tr h="141789">
                <a:tc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</a:pPr>
                      <a:r>
                        <a:rPr dirty="0" smtClean="0" sz="850">
                          <a:solidFill>
                            <a:srgbClr val="AEAEAE"/>
                          </a:solidFill>
                          <a:latin typeface="Times New Roman"/>
                          <a:cs typeface="Times New Roman"/>
                        </a:rPr>
                        <a:t>-..-..-·--·</a:t>
                      </a:r>
                      <a:r>
                        <a:rPr dirty="0" smtClean="0" sz="850" spc="10">
                          <a:solidFill>
                            <a:srgbClr val="AEAEAE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850" spc="-280">
                          <a:solidFill>
                            <a:srgbClr val="777777"/>
                          </a:solidFill>
                          <a:latin typeface="Times New Roman"/>
                          <a:cs typeface="Times New Roman"/>
                        </a:rPr>
                        <a:t>·</a:t>
                      </a:r>
                      <a:r>
                        <a:rPr dirty="0" smtClean="0" sz="850" spc="0">
                          <a:solidFill>
                            <a:srgbClr val="AEAEAE"/>
                          </a:solidFill>
                          <a:latin typeface="Times New Roman"/>
                          <a:cs typeface="Times New Roman"/>
                        </a:rPr>
                        <a:t>····</a:t>
                      </a:r>
                      <a:r>
                        <a:rPr dirty="0" smtClean="0" sz="850" spc="-85">
                          <a:solidFill>
                            <a:srgbClr val="AEAEAE"/>
                          </a:solidFill>
                          <a:latin typeface="Times New Roman"/>
                          <a:cs typeface="Times New Roman"/>
                        </a:rPr>
                        <a:t>·</a:t>
                      </a:r>
                      <a:r>
                        <a:rPr dirty="0" smtClean="0" sz="850" spc="-245">
                          <a:solidFill>
                            <a:srgbClr val="898989"/>
                          </a:solidFill>
                          <a:latin typeface="Times New Roman"/>
                          <a:cs typeface="Times New Roman"/>
                        </a:rPr>
                        <a:t>·</a:t>
                      </a:r>
                      <a:r>
                        <a:rPr dirty="0" smtClean="0" sz="850" spc="0">
                          <a:solidFill>
                            <a:srgbClr val="AEAEAE"/>
                          </a:solidFill>
                          <a:latin typeface="Times New Roman"/>
                          <a:cs typeface="Times New Roman"/>
                        </a:rPr>
                        <a:t>..-···-</a:t>
                      </a:r>
                      <a:r>
                        <a:rPr dirty="0" smtClean="0" sz="850" spc="-25">
                          <a:solidFill>
                            <a:srgbClr val="AEAEAE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850" spc="-245">
                          <a:solidFill>
                            <a:srgbClr val="777777"/>
                          </a:solidFill>
                          <a:latin typeface="Times New Roman"/>
                          <a:cs typeface="Times New Roman"/>
                        </a:rPr>
                        <a:t>·</a:t>
                      </a:r>
                      <a:r>
                        <a:rPr dirty="0" smtClean="0" sz="850" spc="0">
                          <a:solidFill>
                            <a:srgbClr val="AEAEAE"/>
                          </a:solidFill>
                          <a:latin typeface="Times New Roman"/>
                          <a:cs typeface="Times New Roman"/>
                        </a:rPr>
                        <a:t>···-·-</a:t>
                      </a:r>
                      <a:r>
                        <a:rPr dirty="0" smtClean="0" sz="850" spc="-140">
                          <a:solidFill>
                            <a:srgbClr val="AEAEAE"/>
                          </a:solidFill>
                          <a:latin typeface="Times New Roman"/>
                          <a:cs typeface="Times New Roman"/>
                        </a:rPr>
                        <a:t>·</a:t>
                      </a:r>
                      <a:r>
                        <a:rPr dirty="0" smtClean="0" sz="450" spc="0">
                          <a:solidFill>
                            <a:srgbClr val="9E9E9E"/>
                          </a:solidFill>
                          <a:latin typeface="Arial"/>
                          <a:cs typeface="Arial"/>
                        </a:rPr>
                        <a:t>...</a:t>
                      </a:r>
                      <a:r>
                        <a:rPr dirty="0" smtClean="0" sz="450" spc="30">
                          <a:solidFill>
                            <a:srgbClr val="9E9E9E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mtClean="0" sz="850" spc="0">
                          <a:solidFill>
                            <a:srgbClr val="AEAEAE"/>
                          </a:solidFill>
                          <a:latin typeface="Times New Roman"/>
                          <a:cs typeface="Times New Roman"/>
                        </a:rPr>
                        <a:t>-·-</a:t>
                      </a:r>
                      <a:r>
                        <a:rPr dirty="0" smtClean="0" sz="850" spc="-25">
                          <a:solidFill>
                            <a:srgbClr val="AEAEAE"/>
                          </a:solidFill>
                          <a:latin typeface="Times New Roman"/>
                          <a:cs typeface="Times New Roman"/>
                        </a:rPr>
                        <a:t>·</a:t>
                      </a:r>
                      <a:r>
                        <a:rPr dirty="0" smtClean="0" sz="850" spc="-245">
                          <a:solidFill>
                            <a:srgbClr val="777777"/>
                          </a:solidFill>
                          <a:latin typeface="Times New Roman"/>
                          <a:cs typeface="Times New Roman"/>
                        </a:rPr>
                        <a:t>·</a:t>
                      </a:r>
                      <a:r>
                        <a:rPr dirty="0" smtClean="0" sz="850" spc="0">
                          <a:solidFill>
                            <a:srgbClr val="AEAEAE"/>
                          </a:solidFill>
                          <a:latin typeface="Times New Roman"/>
                          <a:cs typeface="Times New Roman"/>
                        </a:rPr>
                        <a:t>·</a:t>
                      </a:r>
                      <a:r>
                        <a:rPr dirty="0" smtClean="0" sz="850" spc="-45">
                          <a:solidFill>
                            <a:srgbClr val="AEAEAE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850" spc="0">
                          <a:solidFill>
                            <a:srgbClr val="AEAEAE"/>
                          </a:solidFill>
                          <a:latin typeface="Times New Roman"/>
                          <a:cs typeface="Times New Roman"/>
                        </a:rPr>
                        <a:t>-·-·······-····-····-···--··.</a:t>
                      </a:r>
                      <a:r>
                        <a:rPr dirty="0" smtClean="0" sz="850" spc="-45">
                          <a:solidFill>
                            <a:srgbClr val="AEAEAE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850" spc="0">
                          <a:solidFill>
                            <a:srgbClr val="AEAEAE"/>
                          </a:solidFill>
                          <a:latin typeface="Times New Roman"/>
                          <a:cs typeface="Times New Roman"/>
                        </a:rPr>
                        <a:t>-..</a:t>
                      </a:r>
                      <a:r>
                        <a:rPr dirty="0" smtClean="0" sz="850" spc="-65">
                          <a:solidFill>
                            <a:srgbClr val="AEAEAE"/>
                          </a:solidFill>
                          <a:latin typeface="Times New Roman"/>
                          <a:cs typeface="Times New Roman"/>
                        </a:rPr>
                        <a:t>·</a:t>
                      </a:r>
                      <a:r>
                        <a:rPr dirty="0" smtClean="0" sz="850" spc="-525">
                          <a:solidFill>
                            <a:srgbClr val="898989"/>
                          </a:solidFill>
                          <a:latin typeface="Times New Roman"/>
                          <a:cs typeface="Times New Roman"/>
                        </a:rPr>
                        <a:t>·</a:t>
                      </a:r>
                      <a:r>
                        <a:rPr dirty="0" smtClean="0" sz="850" spc="0">
                          <a:solidFill>
                            <a:srgbClr val="AEAEAE"/>
                          </a:solidFill>
                          <a:latin typeface="Times New Roman"/>
                          <a:cs typeface="Times New Roman"/>
                        </a:rPr>
                        <a:t>-..-..···-···--···-..-···--·-··-··</a:t>
                      </a:r>
                      <a:r>
                        <a:rPr dirty="0" smtClean="0" sz="850" spc="-110">
                          <a:solidFill>
                            <a:srgbClr val="AEAEAE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850" spc="-370">
                          <a:solidFill>
                            <a:srgbClr val="898989"/>
                          </a:solidFill>
                          <a:latin typeface="Times New Roman"/>
                          <a:cs typeface="Times New Roman"/>
                        </a:rPr>
                        <a:t>·</a:t>
                      </a:r>
                      <a:r>
                        <a:rPr dirty="0" smtClean="0" sz="850" spc="-525">
                          <a:solidFill>
                            <a:srgbClr val="AEAEAE"/>
                          </a:solidFill>
                          <a:latin typeface="Times New Roman"/>
                          <a:cs typeface="Times New Roman"/>
                        </a:rPr>
                        <a:t>·</a:t>
                      </a:r>
                      <a:r>
                        <a:rPr dirty="0" smtClean="0" sz="650" spc="0">
                          <a:solidFill>
                            <a:srgbClr val="AEAEAE"/>
                          </a:solidFill>
                          <a:latin typeface="Times New Roman"/>
                          <a:cs typeface="Times New Roman"/>
                        </a:rPr>
                        <a:t>...</a:t>
                      </a:r>
                      <a:endParaRPr sz="6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</a:pPr>
                      <a:r>
                        <a:rPr dirty="0" smtClean="0" sz="650">
                          <a:solidFill>
                            <a:srgbClr val="AEAEAE"/>
                          </a:solidFill>
                          <a:latin typeface="Times New Roman"/>
                          <a:cs typeface="Times New Roman"/>
                        </a:rPr>
                        <a:t>..</a:t>
                      </a:r>
                      <a:r>
                        <a:rPr dirty="0" smtClean="0" sz="1250">
                          <a:solidFill>
                            <a:srgbClr val="AEAEAE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1250" spc="-60">
                          <a:solidFill>
                            <a:srgbClr val="AEAEAE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900" spc="-285">
                          <a:solidFill>
                            <a:srgbClr val="898989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</a:pPr>
                      <a:r>
                        <a:rPr dirty="0" smtClean="0" sz="900" spc="-440">
                          <a:solidFill>
                            <a:srgbClr val="AEAEAE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mtClean="0" sz="900" spc="0">
                          <a:solidFill>
                            <a:srgbClr val="898989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EBEBE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644890" cy="56673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30543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al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disp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ay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y 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ter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0">
                <a:latin typeface="Arial"/>
                <a:cs typeface="Arial"/>
              </a:rPr>
              <a:t> 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Deci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al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Nu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x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er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with</a:t>
            </a:r>
            <a:r>
              <a:rPr dirty="0" smtClean="0" sz="3200" spc="0">
                <a:latin typeface="Arial"/>
                <a:cs typeface="Arial"/>
              </a:rPr>
              <a:t> 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y r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dix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(n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er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se)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 sel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cted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by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0">
                <a:latin typeface="Arial"/>
                <a:cs typeface="Arial"/>
              </a:rPr>
              <a:t> n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er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ter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Ra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ix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x.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resu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ars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Resu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x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wh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Convert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tt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 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 clicked.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switch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view,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click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F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5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1</a:t>
            </a:r>
            <a:r>
              <a:rPr dirty="0" smtClean="0" sz="3200" spc="0">
                <a:latin typeface="Arial"/>
                <a:cs typeface="Arial"/>
              </a:rPr>
              <a:t>.h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Desi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win</a:t>
            </a:r>
            <a:r>
              <a:rPr dirty="0" smtClean="0" sz="3200" spc="-2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355600" marR="23876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ta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 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val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0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rom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it co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tro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,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use</a:t>
            </a:r>
            <a:r>
              <a:rPr dirty="0" smtClean="0" sz="3200" spc="0">
                <a:latin typeface="Arial"/>
                <a:cs typeface="Arial"/>
              </a:rPr>
              <a:t> Text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rty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ta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 stri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version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0">
                <a:latin typeface="Arial"/>
                <a:cs typeface="Arial"/>
              </a:rPr>
              <a:t> n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er.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102600" cy="4838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ts val="381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string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convert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846582"/>
            <a:ext cx="8624570" cy="4994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vert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class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vid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C++ 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er</a:t>
            </a:r>
            <a:r>
              <a:rPr dirty="0" smtClean="0" sz="3200" spc="-10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or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conversion</a:t>
            </a:r>
            <a:r>
              <a:rPr dirty="0" smtClean="0" sz="3200" spc="-5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fro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/to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st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ta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types.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7"/>
              </a:spcBef>
            </a:pPr>
            <a:endParaRPr sz="650"/>
          </a:p>
          <a:p>
            <a:pPr lvl="1" marL="756285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dirty="0" smtClean="0" sz="2800" spc="-15">
                <a:latin typeface="Arial"/>
                <a:cs typeface="Arial"/>
              </a:rPr>
              <a:t>the</a:t>
            </a:r>
            <a:r>
              <a:rPr dirty="0" smtClean="0" sz="2800" spc="10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Co</a:t>
            </a:r>
            <a:r>
              <a:rPr dirty="0" smtClean="0" sz="2800" spc="-15">
                <a:latin typeface="Arial"/>
                <a:cs typeface="Arial"/>
              </a:rPr>
              <a:t>n</a:t>
            </a:r>
            <a:r>
              <a:rPr dirty="0" smtClean="0" sz="2800" spc="-15">
                <a:latin typeface="Arial"/>
                <a:cs typeface="Arial"/>
              </a:rPr>
              <a:t>v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0">
                <a:latin typeface="Arial"/>
                <a:cs typeface="Arial"/>
              </a:rPr>
              <a:t>rt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l</a:t>
            </a:r>
            <a:r>
              <a:rPr dirty="0" smtClean="0" sz="2800" spc="-20">
                <a:latin typeface="Arial"/>
                <a:cs typeface="Arial"/>
              </a:rPr>
              <a:t>a</a:t>
            </a:r>
            <a:r>
              <a:rPr dirty="0" smtClean="0" sz="2800" spc="-10">
                <a:latin typeface="Arial"/>
                <a:cs typeface="Arial"/>
              </a:rPr>
              <a:t>s</a:t>
            </a:r>
            <a:r>
              <a:rPr dirty="0" smtClean="0" sz="2800" spc="-1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memb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0">
                <a:latin typeface="Arial"/>
                <a:cs typeface="Arial"/>
              </a:rPr>
              <a:t>r</a:t>
            </a:r>
            <a:r>
              <a:rPr dirty="0" smtClean="0" sz="2800" spc="2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fu</a:t>
            </a:r>
            <a:r>
              <a:rPr dirty="0" smtClean="0" sz="2800" spc="-10">
                <a:latin typeface="Arial"/>
                <a:cs typeface="Arial"/>
              </a:rPr>
              <a:t>n</a:t>
            </a:r>
            <a:r>
              <a:rPr dirty="0" smtClean="0" sz="2800" spc="-1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t</a:t>
            </a:r>
            <a:r>
              <a:rPr dirty="0" smtClean="0" sz="2800" spc="-10">
                <a:latin typeface="Arial"/>
                <a:cs typeface="Arial"/>
              </a:rPr>
              <a:t>i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20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ToIn</a:t>
            </a:r>
            <a:r>
              <a:rPr dirty="0" smtClean="0" sz="2800" spc="35">
                <a:latin typeface="Arial"/>
                <a:cs typeface="Arial"/>
              </a:rPr>
              <a:t>t</a:t>
            </a:r>
            <a:r>
              <a:rPr dirty="0" smtClean="0" sz="2800" spc="-15">
                <a:latin typeface="Arial"/>
                <a:cs typeface="Arial"/>
              </a:rPr>
              <a:t>3</a:t>
            </a:r>
            <a:r>
              <a:rPr dirty="0" smtClean="0" sz="2800" spc="-20">
                <a:latin typeface="Arial"/>
                <a:cs typeface="Arial"/>
              </a:rPr>
              <a:t>2</a:t>
            </a:r>
            <a:r>
              <a:rPr dirty="0" smtClean="0" sz="2800" spc="10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is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dirty="0" smtClean="0" sz="2800" spc="-20">
                <a:latin typeface="Arial"/>
                <a:cs typeface="Arial"/>
              </a:rPr>
              <a:t>u</a:t>
            </a:r>
            <a:r>
              <a:rPr dirty="0" smtClean="0" sz="2800" spc="-10">
                <a:latin typeface="Arial"/>
                <a:cs typeface="Arial"/>
              </a:rPr>
              <a:t>s</a:t>
            </a:r>
            <a:r>
              <a:rPr dirty="0" smtClean="0" sz="2800" spc="-20">
                <a:latin typeface="Arial"/>
                <a:cs typeface="Arial"/>
              </a:rPr>
              <a:t>ed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to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tra</a:t>
            </a:r>
            <a:r>
              <a:rPr dirty="0" smtClean="0" sz="2800" spc="-15">
                <a:latin typeface="Arial"/>
                <a:cs typeface="Arial"/>
              </a:rPr>
              <a:t>n</a:t>
            </a:r>
            <a:r>
              <a:rPr dirty="0" smtClean="0" sz="2800" spc="-15">
                <a:latin typeface="Arial"/>
                <a:cs typeface="Arial"/>
              </a:rPr>
              <a:t>sf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20">
                <a:latin typeface="Arial"/>
                <a:cs typeface="Arial"/>
              </a:rPr>
              <a:t>rm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t</a:t>
            </a:r>
            <a:r>
              <a:rPr dirty="0" smtClean="0" sz="2800" spc="-15">
                <a:latin typeface="Arial"/>
                <a:cs typeface="Arial"/>
              </a:rPr>
              <a:t>h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s</a:t>
            </a:r>
            <a:r>
              <a:rPr dirty="0" smtClean="0" sz="2800" spc="-10">
                <a:latin typeface="Arial"/>
                <a:cs typeface="Arial"/>
              </a:rPr>
              <a:t>tr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20">
                <a:latin typeface="Arial"/>
                <a:cs typeface="Arial"/>
              </a:rPr>
              <a:t>ng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into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an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i</a:t>
            </a:r>
            <a:r>
              <a:rPr dirty="0" smtClean="0" sz="2800" spc="-15">
                <a:latin typeface="Arial"/>
                <a:cs typeface="Arial"/>
              </a:rPr>
              <a:t>n</a:t>
            </a:r>
            <a:r>
              <a:rPr dirty="0" smtClean="0" sz="2800" spc="-15">
                <a:latin typeface="Arial"/>
                <a:cs typeface="Arial"/>
              </a:rPr>
              <a:t>te</a:t>
            </a:r>
            <a:r>
              <a:rPr dirty="0" smtClean="0" sz="2800" spc="-15">
                <a:latin typeface="Arial"/>
                <a:cs typeface="Arial"/>
              </a:rPr>
              <a:t>g</a:t>
            </a:r>
            <a:r>
              <a:rPr dirty="0" smtClean="0" sz="2800" spc="-15">
                <a:latin typeface="Arial"/>
                <a:cs typeface="Arial"/>
              </a:rPr>
              <a:t>er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di</a:t>
            </a:r>
            <a:r>
              <a:rPr dirty="0" smtClean="0" sz="3200" spc="-15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ficult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rti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 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f 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is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exa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ple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0">
                <a:latin typeface="Arial"/>
                <a:cs typeface="Arial"/>
              </a:rPr>
              <a:t> conversion</a:t>
            </a:r>
            <a:r>
              <a:rPr dirty="0" smtClean="0" sz="3200" spc="-5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from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se</a:t>
            </a:r>
            <a:r>
              <a:rPr dirty="0" smtClean="0" sz="3200" spc="-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1</a:t>
            </a:r>
            <a:r>
              <a:rPr dirty="0" smtClean="0" sz="3200" spc="0">
                <a:latin typeface="Arial"/>
                <a:cs typeface="Arial"/>
              </a:rPr>
              <a:t>0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y nu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se.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9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lvl="1" marL="756285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dirty="0" smtClean="0" sz="2800" spc="-10">
                <a:latin typeface="Arial"/>
                <a:cs typeface="Arial"/>
              </a:rPr>
              <a:t>will</a:t>
            </a:r>
            <a:r>
              <a:rPr dirty="0" smtClean="0" sz="2800" spc="10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on</a:t>
            </a:r>
            <a:r>
              <a:rPr dirty="0" smtClean="0" sz="2800" spc="-5">
                <a:latin typeface="Arial"/>
                <a:cs typeface="Arial"/>
              </a:rPr>
              <a:t>l</a:t>
            </a:r>
            <a:r>
              <a:rPr dirty="0" smtClean="0" sz="2800" spc="-15">
                <a:latin typeface="Arial"/>
                <a:cs typeface="Arial"/>
              </a:rPr>
              <a:t>y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fun</a:t>
            </a:r>
            <a:r>
              <a:rPr dirty="0" smtClean="0" sz="2800" spc="-10">
                <a:latin typeface="Arial"/>
                <a:cs typeface="Arial"/>
              </a:rPr>
              <a:t>c</a:t>
            </a:r>
            <a:r>
              <a:rPr dirty="0" smtClean="0" sz="2800" spc="-10">
                <a:latin typeface="Arial"/>
                <a:cs typeface="Arial"/>
              </a:rPr>
              <a:t>ti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20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c</a:t>
            </a:r>
            <a:r>
              <a:rPr dirty="0" smtClean="0" sz="2800" spc="-15">
                <a:latin typeface="Arial"/>
                <a:cs typeface="Arial"/>
              </a:rPr>
              <a:t>or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-10">
                <a:latin typeface="Arial"/>
                <a:cs typeface="Arial"/>
              </a:rPr>
              <a:t>c</a:t>
            </a:r>
            <a:r>
              <a:rPr dirty="0" smtClean="0" sz="2800" spc="-10">
                <a:latin typeface="Arial"/>
                <a:cs typeface="Arial"/>
              </a:rPr>
              <a:t>tly</a:t>
            </a:r>
            <a:r>
              <a:rPr dirty="0" smtClean="0" sz="2800" spc="-10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if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the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numb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0">
                <a:latin typeface="Arial"/>
                <a:cs typeface="Arial"/>
              </a:rPr>
              <a:t>r</a:t>
            </a:r>
            <a:r>
              <a:rPr dirty="0" smtClean="0" sz="2800" spc="2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en</a:t>
            </a:r>
            <a:r>
              <a:rPr dirty="0" smtClean="0" sz="2800" spc="-5">
                <a:latin typeface="Arial"/>
                <a:cs typeface="Arial"/>
              </a:rPr>
              <a:t>t</a:t>
            </a:r>
            <a:r>
              <a:rPr dirty="0" smtClean="0" sz="2800" spc="-15">
                <a:latin typeface="Arial"/>
                <a:cs typeface="Arial"/>
              </a:rPr>
              <a:t>er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20"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dirty="0" smtClean="0" sz="2800" spc="-10">
                <a:latin typeface="Arial"/>
                <a:cs typeface="Arial"/>
              </a:rPr>
              <a:t>i</a:t>
            </a:r>
            <a:r>
              <a:rPr dirty="0" smtClean="0" sz="2800" spc="-15">
                <a:latin typeface="Arial"/>
                <a:cs typeface="Arial"/>
              </a:rPr>
              <a:t>n</a:t>
            </a:r>
            <a:r>
              <a:rPr dirty="0" smtClean="0" sz="2800" spc="-15">
                <a:latin typeface="Arial"/>
                <a:cs typeface="Arial"/>
              </a:rPr>
              <a:t>to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te</a:t>
            </a:r>
            <a:r>
              <a:rPr dirty="0" smtClean="0" sz="2800" spc="-5">
                <a:latin typeface="Arial"/>
                <a:cs typeface="Arial"/>
              </a:rPr>
              <a:t>x</a:t>
            </a:r>
            <a:r>
              <a:rPr dirty="0" smtClean="0" sz="2800" spc="-15">
                <a:latin typeface="Arial"/>
                <a:cs typeface="Arial"/>
              </a:rPr>
              <a:t>tb</a:t>
            </a:r>
            <a:r>
              <a:rPr dirty="0" smtClean="0" sz="2800" spc="-10">
                <a:latin typeface="Arial"/>
                <a:cs typeface="Arial"/>
              </a:rPr>
              <a:t>o</a:t>
            </a:r>
            <a:r>
              <a:rPr dirty="0" smtClean="0" sz="2800" spc="0">
                <a:latin typeface="Arial"/>
                <a:cs typeface="Arial"/>
              </a:rPr>
              <a:t>x</a:t>
            </a:r>
            <a:r>
              <a:rPr dirty="0" smtClean="0" sz="2800" spc="-20">
                <a:latin typeface="Arial"/>
                <a:cs typeface="Arial"/>
              </a:rPr>
              <a:t>1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is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an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i</a:t>
            </a:r>
            <a:r>
              <a:rPr dirty="0" smtClean="0" sz="2800" spc="-15">
                <a:latin typeface="Arial"/>
                <a:cs typeface="Arial"/>
              </a:rPr>
              <a:t>n</a:t>
            </a:r>
            <a:r>
              <a:rPr dirty="0" smtClean="0" sz="2800" spc="-15">
                <a:latin typeface="Arial"/>
                <a:cs typeface="Arial"/>
              </a:rPr>
              <a:t>te</a:t>
            </a:r>
            <a:r>
              <a:rPr dirty="0" smtClean="0" sz="2800" spc="-10">
                <a:latin typeface="Arial"/>
                <a:cs typeface="Arial"/>
              </a:rPr>
              <a:t>g</a:t>
            </a:r>
            <a:r>
              <a:rPr dirty="0" smtClean="0" sz="2800" spc="-15">
                <a:latin typeface="Arial"/>
                <a:cs typeface="Arial"/>
              </a:rPr>
              <a:t>er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38"/>
              </a:spcBef>
            </a:pPr>
            <a:endParaRPr sz="850"/>
          </a:p>
          <a:p>
            <a:pPr marL="355600" marR="1028700" indent="-342900">
              <a:lnSpc>
                <a:spcPts val="3829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If a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tt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or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nyth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ng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else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ter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d,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0">
                <a:latin typeface="Arial"/>
                <a:cs typeface="Arial"/>
              </a:rPr>
              <a:t> 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will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crash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 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ispl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y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 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rror.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018780" cy="9721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Win</a:t>
            </a:r>
            <a:r>
              <a:rPr dirty="0" smtClean="0" sz="3200" spc="-2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es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t 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ASCII co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e,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it 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ses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dirty="0" smtClean="0" sz="3200">
                <a:latin typeface="Arial"/>
                <a:cs typeface="Arial"/>
              </a:rPr>
              <a:t>Unic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so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Ch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5">
                <a:latin typeface="Arial"/>
                <a:cs typeface="Arial"/>
              </a:rPr>
              <a:t>(</a:t>
            </a:r>
            <a:r>
              <a:rPr dirty="0" smtClean="0" sz="3200" spc="-10">
                <a:latin typeface="Arial"/>
                <a:cs typeface="Arial"/>
              </a:rPr>
              <a:t>16</a:t>
            </a:r>
            <a:r>
              <a:rPr dirty="0" smtClean="0" sz="3200" spc="0">
                <a:latin typeface="Arial"/>
                <a:cs typeface="Arial"/>
              </a:rPr>
              <a:t>-b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Unic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)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1236726"/>
            <a:ext cx="7925434" cy="41065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ed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 pl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8</a:t>
            </a:r>
            <a:r>
              <a:rPr dirty="0" smtClean="0" sz="3200" spc="0">
                <a:latin typeface="Arial"/>
                <a:cs typeface="Arial"/>
              </a:rPr>
              <a:t>-bit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char.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A</a:t>
            </a:r>
            <a:r>
              <a:rPr dirty="0" smtClean="0" sz="3200" spc="-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0</a:t>
            </a:r>
            <a:r>
              <a:rPr dirty="0" smtClean="0" sz="3200" spc="5">
                <a:latin typeface="Arial"/>
                <a:cs typeface="Arial"/>
              </a:rPr>
              <a:t>x</a:t>
            </a:r>
            <a:r>
              <a:rPr dirty="0" smtClean="0" sz="3200" spc="-10">
                <a:latin typeface="Arial"/>
                <a:cs typeface="Arial"/>
              </a:rPr>
              <a:t>3</a:t>
            </a:r>
            <a:r>
              <a:rPr dirty="0" smtClean="0" sz="3200" spc="0">
                <a:latin typeface="Arial"/>
                <a:cs typeface="Arial"/>
              </a:rPr>
              <a:t>0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a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ch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di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it to co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vert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29"/>
              </a:lnSpc>
            </a:pPr>
            <a:r>
              <a:rPr dirty="0" smtClean="0" sz="3200">
                <a:latin typeface="Arial"/>
                <a:cs typeface="Arial"/>
              </a:rPr>
              <a:t>ASCII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exa</a:t>
            </a:r>
            <a:r>
              <a:rPr dirty="0" smtClean="0" sz="3200" spc="-2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Horn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r’s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al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ori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9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lvl="1" marL="756285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dirty="0" smtClean="0" sz="2800" spc="-20">
                <a:latin typeface="Arial"/>
                <a:cs typeface="Arial"/>
              </a:rPr>
              <a:t>d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15">
                <a:latin typeface="Arial"/>
                <a:cs typeface="Arial"/>
              </a:rPr>
              <a:t>v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20">
                <a:latin typeface="Arial"/>
                <a:cs typeface="Arial"/>
              </a:rPr>
              <a:t>de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t</a:t>
            </a:r>
            <a:r>
              <a:rPr dirty="0" smtClean="0" sz="2800" spc="-15">
                <a:latin typeface="Arial"/>
                <a:cs typeface="Arial"/>
              </a:rPr>
              <a:t>h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n</a:t>
            </a:r>
            <a:r>
              <a:rPr dirty="0" smtClean="0" sz="2800" spc="-20">
                <a:latin typeface="Arial"/>
                <a:cs typeface="Arial"/>
              </a:rPr>
              <a:t>um</a:t>
            </a:r>
            <a:r>
              <a:rPr dirty="0" smtClean="0" sz="2800" spc="-15">
                <a:latin typeface="Arial"/>
                <a:cs typeface="Arial"/>
              </a:rPr>
              <a:t>b</a:t>
            </a:r>
            <a:r>
              <a:rPr dirty="0" smtClean="0" sz="2800" spc="-15">
                <a:latin typeface="Arial"/>
                <a:cs typeface="Arial"/>
              </a:rPr>
              <a:t>er</a:t>
            </a:r>
            <a:r>
              <a:rPr dirty="0" smtClean="0" sz="2800" spc="1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by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the</a:t>
            </a:r>
            <a:r>
              <a:rPr dirty="0" smtClean="0" sz="2800" spc="10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d</a:t>
            </a:r>
            <a:r>
              <a:rPr dirty="0" smtClean="0" sz="2800" spc="-10">
                <a:latin typeface="Arial"/>
                <a:cs typeface="Arial"/>
              </a:rPr>
              <a:t>e</a:t>
            </a:r>
            <a:r>
              <a:rPr dirty="0" smtClean="0" sz="2800" spc="-1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10">
                <a:latin typeface="Arial"/>
                <a:cs typeface="Arial"/>
              </a:rPr>
              <a:t>r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20">
                <a:latin typeface="Arial"/>
                <a:cs typeface="Arial"/>
              </a:rPr>
              <a:t>d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r</a:t>
            </a:r>
            <a:r>
              <a:rPr dirty="0" smtClean="0" sz="2800" spc="-20">
                <a:latin typeface="Arial"/>
                <a:cs typeface="Arial"/>
              </a:rPr>
              <a:t>a</a:t>
            </a:r>
            <a:r>
              <a:rPr dirty="0" smtClean="0" sz="2800" spc="-15">
                <a:latin typeface="Arial"/>
                <a:cs typeface="Arial"/>
              </a:rPr>
              <a:t>d</a:t>
            </a:r>
            <a:r>
              <a:rPr dirty="0" smtClean="0" sz="2800" spc="-10">
                <a:latin typeface="Arial"/>
                <a:cs typeface="Arial"/>
              </a:rPr>
              <a:t>ix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23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lvl="1" marL="756285" marR="261620" indent="-287020">
              <a:lnSpc>
                <a:spcPct val="100000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dirty="0" smtClean="0" sz="2800" spc="-15">
                <a:latin typeface="Arial"/>
                <a:cs typeface="Arial"/>
              </a:rPr>
              <a:t>s</a:t>
            </a:r>
            <a:r>
              <a:rPr dirty="0" smtClean="0" sz="2800" spc="-15">
                <a:latin typeface="Arial"/>
                <a:cs typeface="Arial"/>
              </a:rPr>
              <a:t>a</a:t>
            </a:r>
            <a:r>
              <a:rPr dirty="0" smtClean="0" sz="2800" spc="-15">
                <a:latin typeface="Arial"/>
                <a:cs typeface="Arial"/>
              </a:rPr>
              <a:t>ve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the</a:t>
            </a:r>
            <a:r>
              <a:rPr dirty="0" smtClean="0" sz="2800" spc="10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r</a:t>
            </a:r>
            <a:r>
              <a:rPr dirty="0" smtClean="0" sz="2800" spc="-10">
                <a:latin typeface="Arial"/>
                <a:cs typeface="Arial"/>
              </a:rPr>
              <a:t>e</a:t>
            </a:r>
            <a:r>
              <a:rPr dirty="0" smtClean="0" sz="2800" spc="-15">
                <a:latin typeface="Arial"/>
                <a:cs typeface="Arial"/>
              </a:rPr>
              <a:t>mai</a:t>
            </a:r>
            <a:r>
              <a:rPr dirty="0" smtClean="0" sz="2800" spc="-10">
                <a:latin typeface="Arial"/>
                <a:cs typeface="Arial"/>
              </a:rPr>
              <a:t>n</a:t>
            </a:r>
            <a:r>
              <a:rPr dirty="0" smtClean="0" sz="2800" spc="-20">
                <a:latin typeface="Arial"/>
                <a:cs typeface="Arial"/>
              </a:rPr>
              <a:t>d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0">
                <a:latin typeface="Arial"/>
                <a:cs typeface="Arial"/>
              </a:rPr>
              <a:t>r</a:t>
            </a:r>
            <a:r>
              <a:rPr dirty="0" smtClean="0" sz="2800" spc="2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a</a:t>
            </a:r>
            <a:r>
              <a:rPr dirty="0" smtClean="0" sz="2800" spc="-15">
                <a:latin typeface="Arial"/>
                <a:cs typeface="Arial"/>
              </a:rPr>
              <a:t>n</a:t>
            </a:r>
            <a:r>
              <a:rPr dirty="0" smtClean="0" sz="2800" spc="-20">
                <a:latin typeface="Arial"/>
                <a:cs typeface="Arial"/>
              </a:rPr>
              <a:t>d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r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-15">
                <a:latin typeface="Arial"/>
                <a:cs typeface="Arial"/>
              </a:rPr>
              <a:t>p</a:t>
            </a:r>
            <a:r>
              <a:rPr dirty="0" smtClean="0" sz="2800" spc="-10">
                <a:latin typeface="Arial"/>
                <a:cs typeface="Arial"/>
              </a:rPr>
              <a:t>l</a:t>
            </a:r>
            <a:r>
              <a:rPr dirty="0" smtClean="0" sz="2800" spc="-15">
                <a:latin typeface="Arial"/>
                <a:cs typeface="Arial"/>
              </a:rPr>
              <a:t>a</a:t>
            </a:r>
            <a:r>
              <a:rPr dirty="0" smtClean="0" sz="2800" spc="-15">
                <a:latin typeface="Arial"/>
                <a:cs typeface="Arial"/>
              </a:rPr>
              <a:t>ce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t</a:t>
            </a:r>
            <a:r>
              <a:rPr dirty="0" smtClean="0" sz="2800" spc="-15">
                <a:latin typeface="Arial"/>
                <a:cs typeface="Arial"/>
              </a:rPr>
              <a:t>h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n</a:t>
            </a:r>
            <a:r>
              <a:rPr dirty="0" smtClean="0" sz="2800" spc="-20">
                <a:latin typeface="Arial"/>
                <a:cs typeface="Arial"/>
              </a:rPr>
              <a:t>um</a:t>
            </a:r>
            <a:r>
              <a:rPr dirty="0" smtClean="0" sz="2800" spc="-15">
                <a:latin typeface="Arial"/>
                <a:cs typeface="Arial"/>
              </a:rPr>
              <a:t>b</a:t>
            </a:r>
            <a:r>
              <a:rPr dirty="0" smtClean="0" sz="2800" spc="-15">
                <a:latin typeface="Arial"/>
                <a:cs typeface="Arial"/>
              </a:rPr>
              <a:t>er</a:t>
            </a:r>
            <a:r>
              <a:rPr dirty="0" smtClean="0" sz="2800" spc="-15">
                <a:latin typeface="Arial"/>
                <a:cs typeface="Arial"/>
              </a:rPr>
              <a:t> with</a:t>
            </a:r>
            <a:r>
              <a:rPr dirty="0" smtClean="0" sz="2800" spc="-1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t</a:t>
            </a:r>
            <a:r>
              <a:rPr dirty="0" smtClean="0" sz="2800" spc="-15">
                <a:latin typeface="Arial"/>
                <a:cs typeface="Arial"/>
              </a:rPr>
              <a:t>h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q</a:t>
            </a:r>
            <a:r>
              <a:rPr dirty="0" smtClean="0" sz="2800" spc="-20">
                <a:latin typeface="Arial"/>
                <a:cs typeface="Arial"/>
              </a:rPr>
              <a:t>u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10">
                <a:latin typeface="Arial"/>
                <a:cs typeface="Arial"/>
              </a:rPr>
              <a:t>ti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5">
                <a:latin typeface="Arial"/>
                <a:cs typeface="Arial"/>
              </a:rPr>
              <a:t>nt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ts val="650"/>
              </a:lnSpc>
              <a:spcBef>
                <a:spcPts val="9"/>
              </a:spcBef>
              <a:buClr>
                <a:srgbClr val="0D4000"/>
              </a:buClr>
              <a:buFont typeface="Arial"/>
              <a:buChar char="–"/>
            </a:pPr>
            <a:endParaRPr sz="650"/>
          </a:p>
          <a:p>
            <a:pPr lvl="1" marL="756285" indent="-287020">
              <a:lnSpc>
                <a:spcPts val="3329"/>
              </a:lnSpc>
              <a:buClr>
                <a:srgbClr val="0D4000"/>
              </a:buClr>
              <a:buFont typeface="Arial"/>
              <a:buChar char="–"/>
              <a:tabLst>
                <a:tab pos="756285" algn="l"/>
              </a:tabLst>
            </a:pPr>
            <a:r>
              <a:rPr dirty="0" smtClean="0" sz="2800" spc="-10">
                <a:latin typeface="Arial"/>
                <a:cs typeface="Arial"/>
              </a:rPr>
              <a:t>r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20">
                <a:latin typeface="Arial"/>
                <a:cs typeface="Arial"/>
              </a:rPr>
              <a:t>p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5">
                <a:latin typeface="Arial"/>
                <a:cs typeface="Arial"/>
              </a:rPr>
              <a:t>at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s</a:t>
            </a:r>
            <a:r>
              <a:rPr dirty="0" smtClean="0" sz="2800" spc="-5">
                <a:latin typeface="Arial"/>
                <a:cs typeface="Arial"/>
              </a:rPr>
              <a:t>t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-15">
                <a:latin typeface="Arial"/>
                <a:cs typeface="Arial"/>
              </a:rPr>
              <a:t>p</a:t>
            </a:r>
            <a:r>
              <a:rPr dirty="0" smtClean="0" sz="2800" spc="-15">
                <a:latin typeface="Arial"/>
                <a:cs typeface="Arial"/>
              </a:rPr>
              <a:t>s</a:t>
            </a:r>
            <a:r>
              <a:rPr dirty="0" smtClean="0" sz="2800" spc="10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1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an</a:t>
            </a:r>
            <a:r>
              <a:rPr dirty="0" smtClean="0" sz="2800" spc="-20">
                <a:latin typeface="Arial"/>
                <a:cs typeface="Arial"/>
              </a:rPr>
              <a:t>d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2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u</a:t>
            </a:r>
            <a:r>
              <a:rPr dirty="0" smtClean="0" sz="2800" spc="-15">
                <a:latin typeface="Arial"/>
                <a:cs typeface="Arial"/>
              </a:rPr>
              <a:t>n</a:t>
            </a:r>
            <a:r>
              <a:rPr dirty="0" smtClean="0" sz="2800" spc="-10">
                <a:latin typeface="Arial"/>
                <a:cs typeface="Arial"/>
              </a:rPr>
              <a:t>til</a:t>
            </a:r>
            <a:r>
              <a:rPr dirty="0" smtClean="0" sz="2800" spc="-10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t</a:t>
            </a:r>
            <a:r>
              <a:rPr dirty="0" smtClean="0" sz="2800" spc="-15">
                <a:latin typeface="Arial"/>
                <a:cs typeface="Arial"/>
              </a:rPr>
              <a:t>h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qu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10">
                <a:latin typeface="Arial"/>
                <a:cs typeface="Arial"/>
              </a:rPr>
              <a:t>ti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5">
                <a:latin typeface="Arial"/>
                <a:cs typeface="Arial"/>
              </a:rPr>
              <a:t>nt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is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z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5">
                <a:latin typeface="Arial"/>
                <a:cs typeface="Arial"/>
              </a:rPr>
              <a:t>ro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265159" cy="9721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Si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ce 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is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an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text,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dirty="0" smtClean="0" sz="3200">
                <a:latin typeface="Arial"/>
                <a:cs typeface="Arial"/>
              </a:rPr>
              <a:t>Co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vert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class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t 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ng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use</a:t>
            </a:r>
            <a:r>
              <a:rPr dirty="0" smtClean="0" sz="3200" spc="-2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1324102"/>
            <a:ext cx="8576945" cy="4542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69900">
              <a:lnSpc>
                <a:spcPct val="100000"/>
              </a:lnSpc>
            </a:pPr>
            <a:r>
              <a:rPr dirty="0" smtClean="0" sz="2800" spc="-2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dirty="0" smtClean="0" sz="2800" spc="-75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the</a:t>
            </a:r>
            <a:r>
              <a:rPr dirty="0" smtClean="0" sz="2800" spc="10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f</a:t>
            </a:r>
            <a:r>
              <a:rPr dirty="0" smtClean="0" sz="2800" spc="-15">
                <a:latin typeface="Arial"/>
                <a:cs typeface="Arial"/>
              </a:rPr>
              <a:t>u</a:t>
            </a:r>
            <a:r>
              <a:rPr dirty="0" smtClean="0" sz="2800" spc="-20">
                <a:latin typeface="Arial"/>
                <a:cs typeface="Arial"/>
              </a:rPr>
              <a:t>n</a:t>
            </a:r>
            <a:r>
              <a:rPr dirty="0" smtClean="0" sz="2800" spc="-10">
                <a:latin typeface="Arial"/>
                <a:cs typeface="Arial"/>
              </a:rPr>
              <a:t>c</a:t>
            </a:r>
            <a:r>
              <a:rPr dirty="0" smtClean="0" sz="2800" spc="-10">
                <a:latin typeface="Arial"/>
                <a:cs typeface="Arial"/>
              </a:rPr>
              <a:t>ti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20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is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qu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15">
                <a:latin typeface="Arial"/>
                <a:cs typeface="Arial"/>
              </a:rPr>
              <a:t>te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l</a:t>
            </a:r>
            <a:r>
              <a:rPr dirty="0" smtClean="0" sz="2800" spc="-15">
                <a:latin typeface="Arial"/>
                <a:cs typeface="Arial"/>
              </a:rPr>
              <a:t>a</a:t>
            </a:r>
            <a:r>
              <a:rPr dirty="0" smtClean="0" sz="2800" spc="-10">
                <a:latin typeface="Arial"/>
                <a:cs typeface="Arial"/>
              </a:rPr>
              <a:t>r</a:t>
            </a:r>
            <a:r>
              <a:rPr dirty="0" smtClean="0" sz="2800" spc="-15">
                <a:latin typeface="Arial"/>
                <a:cs typeface="Arial"/>
              </a:rPr>
              <a:t>g</a:t>
            </a:r>
            <a:r>
              <a:rPr dirty="0" smtClean="0" sz="2800" spc="-2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see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 lar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e,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you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can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 a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br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akp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int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0">
                <a:latin typeface="Arial"/>
                <a:cs typeface="Arial"/>
              </a:rPr>
              <a:t> 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softw</a:t>
            </a:r>
            <a:r>
              <a:rPr dirty="0" smtClean="0" sz="3200" spc="-2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ft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vert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ncti</a:t>
            </a:r>
            <a:r>
              <a:rPr dirty="0" smtClean="0" sz="3200" spc="-2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 by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clic</a:t>
            </a:r>
            <a:r>
              <a:rPr dirty="0" smtClean="0" sz="3200" spc="5">
                <a:latin typeface="Arial"/>
                <a:cs typeface="Arial"/>
              </a:rPr>
              <a:t>k</a:t>
            </a:r>
            <a:r>
              <a:rPr dirty="0" smtClean="0" sz="3200" spc="0">
                <a:latin typeface="Arial"/>
                <a:cs typeface="Arial"/>
              </a:rPr>
              <a:t>ing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 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-15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t 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f 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li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 of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469900">
              <a:lnSpc>
                <a:spcPct val="100000"/>
              </a:lnSpc>
            </a:pPr>
            <a:r>
              <a:rPr dirty="0" smtClean="0" sz="2800" spc="-2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dirty="0" smtClean="0" sz="2800" spc="-8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a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b</a:t>
            </a:r>
            <a:r>
              <a:rPr dirty="0" smtClean="0" sz="2800" spc="-20">
                <a:latin typeface="Arial"/>
                <a:cs typeface="Arial"/>
              </a:rPr>
              <a:t>rown</a:t>
            </a:r>
            <a:r>
              <a:rPr dirty="0" smtClean="0" sz="2800" spc="1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ci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10">
                <a:latin typeface="Arial"/>
                <a:cs typeface="Arial"/>
              </a:rPr>
              <a:t>cl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0">
                <a:latin typeface="Arial"/>
                <a:cs typeface="Arial"/>
              </a:rPr>
              <a:t>,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a</a:t>
            </a:r>
            <a:r>
              <a:rPr dirty="0" smtClean="0" sz="2800" spc="10">
                <a:latin typeface="Arial"/>
                <a:cs typeface="Arial"/>
              </a:rPr>
              <a:t> </a:t>
            </a:r>
            <a:r>
              <a:rPr dirty="0" smtClean="0" sz="2800" spc="-15" b="1">
                <a:latin typeface="Arial"/>
                <a:cs typeface="Arial"/>
              </a:rPr>
              <a:t>brea</a:t>
            </a:r>
            <a:r>
              <a:rPr dirty="0" smtClean="0" sz="2800" spc="-15" b="1">
                <a:latin typeface="Arial"/>
                <a:cs typeface="Arial"/>
              </a:rPr>
              <a:t>k</a:t>
            </a:r>
            <a:r>
              <a:rPr dirty="0" smtClean="0" sz="2800" spc="-20" b="1">
                <a:latin typeface="Arial"/>
                <a:cs typeface="Arial"/>
              </a:rPr>
              <a:t>p</a:t>
            </a:r>
            <a:r>
              <a:rPr dirty="0" smtClean="0" sz="2800" spc="-35" b="1">
                <a:latin typeface="Arial"/>
                <a:cs typeface="Arial"/>
              </a:rPr>
              <a:t>o</a:t>
            </a:r>
            <a:r>
              <a:rPr dirty="0" smtClean="0" sz="2800" spc="-15" b="1">
                <a:latin typeface="Arial"/>
                <a:cs typeface="Arial"/>
              </a:rPr>
              <a:t>int</a:t>
            </a:r>
            <a:r>
              <a:rPr dirty="0" smtClean="0" sz="2800" spc="-10">
                <a:latin typeface="Arial"/>
                <a:cs typeface="Arial"/>
              </a:rPr>
              <a:t>,</a:t>
            </a:r>
            <a:r>
              <a:rPr dirty="0" smtClean="0" sz="2800" spc="20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will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a</a:t>
            </a:r>
            <a:r>
              <a:rPr dirty="0" smtClean="0" sz="2800" spc="-20">
                <a:latin typeface="Arial"/>
                <a:cs typeface="Arial"/>
              </a:rPr>
              <a:t>pp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5">
                <a:latin typeface="Arial"/>
                <a:cs typeface="Arial"/>
              </a:rPr>
              <a:t>ar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marR="101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If you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run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m,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it wi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l break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(stop)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0">
                <a:latin typeface="Arial"/>
                <a:cs typeface="Arial"/>
              </a:rPr>
              <a:t> th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 po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nt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ter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ing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so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it</a:t>
            </a:r>
            <a:r>
              <a:rPr dirty="0" smtClean="0" sz="3200" spc="0">
                <a:latin typeface="Arial"/>
                <a:cs typeface="Arial"/>
              </a:rPr>
              <a:t> can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viewed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assemb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0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orm.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082915" cy="3519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12509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disp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ay 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disassem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led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,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run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til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it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ks,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Deb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nu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 se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ect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Win</a:t>
            </a:r>
            <a:r>
              <a:rPr dirty="0" smtClean="0" sz="3200" spc="-2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ows. In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0">
                <a:latin typeface="Arial"/>
                <a:cs typeface="Arial"/>
              </a:rPr>
              <a:t> Win</a:t>
            </a:r>
            <a:r>
              <a:rPr dirty="0" smtClean="0" sz="3200" spc="-2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, 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tt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m,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mtClean="0" sz="3200" spc="-229">
                <a:latin typeface="Arial"/>
                <a:cs typeface="Arial"/>
              </a:rPr>
              <a:t>―Disassem</a:t>
            </a:r>
            <a:r>
              <a:rPr dirty="0" smtClean="0" sz="3200" spc="-235">
                <a:latin typeface="Arial"/>
                <a:cs typeface="Arial"/>
              </a:rPr>
              <a:t>b</a:t>
            </a:r>
            <a:r>
              <a:rPr dirty="0" smtClean="0" sz="3200" spc="-70">
                <a:latin typeface="Arial"/>
                <a:cs typeface="Arial"/>
              </a:rPr>
              <a:t>ly.‖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4"/>
              </a:spcBef>
            </a:pPr>
            <a:endParaRPr sz="900"/>
          </a:p>
          <a:p>
            <a:pPr marL="355600" marR="12700" indent="-342900">
              <a:lnSpc>
                <a:spcPts val="3829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isters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can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also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splayed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step</a:t>
            </a:r>
            <a:r>
              <a:rPr dirty="0" smtClean="0" sz="3200" spc="0">
                <a:latin typeface="Arial"/>
                <a:cs typeface="Arial"/>
              </a:rPr>
              <a:t> thr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 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ro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ram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assemb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601710" cy="5569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16891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bl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m wi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 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sing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ine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5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sem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ly</a:t>
            </a:r>
            <a:r>
              <a:rPr dirty="0" smtClean="0" sz="3200" spc="0">
                <a:latin typeface="Arial"/>
                <a:cs typeface="Arial"/>
              </a:rPr>
              <a:t> code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code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can</a:t>
            </a:r>
            <a:r>
              <a:rPr dirty="0" smtClean="0" sz="3200" spc="-2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ot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ced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 Win</a:t>
            </a:r>
            <a:r>
              <a:rPr dirty="0" smtClean="0" sz="3200" spc="-2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</a:t>
            </a:r>
            <a:r>
              <a:rPr dirty="0" smtClean="0" sz="3200" spc="5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-</a:t>
            </a:r>
            <a:r>
              <a:rPr dirty="0" smtClean="0" sz="3200" spc="-5">
                <a:latin typeface="Arial"/>
                <a:cs typeface="Arial"/>
              </a:rPr>
              <a:t>manage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-5">
                <a:latin typeface="Arial"/>
                <a:cs typeface="Arial"/>
              </a:rPr>
              <a:t>form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5">
                <a:latin typeface="Arial"/>
                <a:cs typeface="Arial"/>
              </a:rPr>
              <a:t> appli</a:t>
            </a:r>
            <a:r>
              <a:rPr dirty="0" smtClean="0" sz="3200" spc="0">
                <a:latin typeface="Arial"/>
                <a:cs typeface="Arial"/>
              </a:rPr>
              <a:t>c</a:t>
            </a:r>
            <a:r>
              <a:rPr dirty="0" smtClean="0" sz="3200" spc="-5">
                <a:latin typeface="Arial"/>
                <a:cs typeface="Arial"/>
              </a:rPr>
              <a:t>atio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-5">
                <a:latin typeface="Arial"/>
                <a:cs typeface="Arial"/>
              </a:rPr>
              <a:t>manage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</a:t>
            </a:r>
            <a:r>
              <a:rPr dirty="0" smtClean="0" sz="3200" spc="-5">
                <a:latin typeface="Arial"/>
                <a:cs typeface="Arial"/>
              </a:rPr>
              <a:t>la</a:t>
            </a:r>
            <a:r>
              <a:rPr dirty="0" smtClean="0" sz="3200" spc="0">
                <a:latin typeface="Arial"/>
                <a:cs typeface="Arial"/>
              </a:rPr>
              <a:t>ss.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28384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In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rd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er,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ncti</a:t>
            </a:r>
            <a:r>
              <a:rPr dirty="0" smtClean="0" sz="3200" spc="-2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 m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aced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fore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class in</a:t>
            </a:r>
            <a:r>
              <a:rPr dirty="0" smtClean="0" sz="3200" spc="0">
                <a:latin typeface="Arial"/>
                <a:cs typeface="Arial"/>
              </a:rPr>
              <a:t> or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er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for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it 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o co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pi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9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er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re,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j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ct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rti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s,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 Run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ime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Su</a:t>
            </a:r>
            <a:r>
              <a:rPr dirty="0" smtClean="0" sz="3200" spc="-2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also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cha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/clr</a:t>
            </a:r>
            <a:r>
              <a:rPr dirty="0" smtClean="0" sz="3200" spc="0">
                <a:latin typeface="Arial"/>
                <a:cs typeface="Arial"/>
              </a:rPr>
              <a:t> from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fa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lt se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ti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/clr:p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so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it wi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 com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ile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suc</a:t>
            </a:r>
            <a:r>
              <a:rPr dirty="0" smtClean="0" sz="3200" spc="5">
                <a:latin typeface="Arial"/>
                <a:cs typeface="Arial"/>
              </a:rPr>
              <a:t>c</a:t>
            </a:r>
            <a:r>
              <a:rPr dirty="0" smtClean="0" sz="3200" spc="0">
                <a:latin typeface="Arial"/>
                <a:cs typeface="Arial"/>
              </a:rPr>
              <a:t>essf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lly.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578850" cy="55683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28511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Ref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Fi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ure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7</a:t>
            </a:r>
            <a:r>
              <a:rPr dirty="0" smtClean="0" sz="3200" spc="-10">
                <a:latin typeface="Arial"/>
                <a:cs typeface="Arial"/>
              </a:rPr>
              <a:t>–</a:t>
            </a:r>
            <a:r>
              <a:rPr dirty="0" smtClean="0" sz="3200" spc="0">
                <a:latin typeface="Arial"/>
                <a:cs typeface="Arial"/>
              </a:rPr>
              <a:t>6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for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 screen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shot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</a:t>
            </a:r>
            <a:r>
              <a:rPr dirty="0" smtClean="0" sz="3200" spc="0">
                <a:latin typeface="Arial"/>
                <a:cs typeface="Arial"/>
              </a:rPr>
              <a:t> 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ch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ge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Ru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ti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sup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ort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/clr.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A</a:t>
            </a:r>
            <a:r>
              <a:rPr dirty="0" smtClean="0" sz="3200" spc="-5">
                <a:latin typeface="Arial"/>
                <a:cs typeface="Arial"/>
              </a:rPr>
              <a:t> </a:t>
            </a:r>
            <a:r>
              <a:rPr dirty="0" smtClean="0" sz="3200" spc="0" b="1">
                <a:latin typeface="Arial"/>
                <a:cs typeface="Arial"/>
              </a:rPr>
              <a:t>m</a:t>
            </a:r>
            <a:r>
              <a:rPr dirty="0" smtClean="0" sz="3200" spc="-10" b="1">
                <a:latin typeface="Arial"/>
                <a:cs typeface="Arial"/>
              </a:rPr>
              <a:t>a</a:t>
            </a:r>
            <a:r>
              <a:rPr dirty="0" smtClean="0" sz="3200" spc="0" b="1">
                <a:latin typeface="Arial"/>
                <a:cs typeface="Arial"/>
              </a:rPr>
              <a:t>nag</a:t>
            </a:r>
            <a:r>
              <a:rPr dirty="0" smtClean="0" sz="3200" spc="-15" b="1">
                <a:latin typeface="Arial"/>
                <a:cs typeface="Arial"/>
              </a:rPr>
              <a:t>e</a:t>
            </a:r>
            <a:r>
              <a:rPr dirty="0" smtClean="0" sz="3200" spc="0" b="1">
                <a:latin typeface="Arial"/>
                <a:cs typeface="Arial"/>
              </a:rPr>
              <a:t>d</a:t>
            </a:r>
            <a:r>
              <a:rPr dirty="0" smtClean="0" sz="3200" spc="-15" b="1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ru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s 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er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virtu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 m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chi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call</a:t>
            </a:r>
            <a:r>
              <a:rPr dirty="0" smtClean="0" sz="3200" spc="-2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.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et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nd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 b="1">
                <a:latin typeface="Arial"/>
                <a:cs typeface="Arial"/>
              </a:rPr>
              <a:t>un</a:t>
            </a:r>
            <a:r>
              <a:rPr dirty="0" smtClean="0" sz="3200" spc="-15" b="1">
                <a:latin typeface="Arial"/>
                <a:cs typeface="Arial"/>
              </a:rPr>
              <a:t>m</a:t>
            </a:r>
            <a:r>
              <a:rPr dirty="0" smtClean="0" sz="3200" spc="0" b="1">
                <a:latin typeface="Arial"/>
                <a:cs typeface="Arial"/>
              </a:rPr>
              <a:t>a</a:t>
            </a:r>
            <a:r>
              <a:rPr dirty="0" smtClean="0" sz="3200" spc="-10" b="1">
                <a:latin typeface="Arial"/>
                <a:cs typeface="Arial"/>
              </a:rPr>
              <a:t>n</a:t>
            </a:r>
            <a:r>
              <a:rPr dirty="0" smtClean="0" sz="3200" spc="0" b="1">
                <a:latin typeface="Arial"/>
                <a:cs typeface="Arial"/>
              </a:rPr>
              <a:t>a</a:t>
            </a:r>
            <a:r>
              <a:rPr dirty="0" smtClean="0" sz="3200" spc="-10" b="1">
                <a:latin typeface="Arial"/>
                <a:cs typeface="Arial"/>
              </a:rPr>
              <a:t>g</a:t>
            </a:r>
            <a:r>
              <a:rPr dirty="0" smtClean="0" sz="3200" spc="0" b="1">
                <a:latin typeface="Arial"/>
                <a:cs typeface="Arial"/>
              </a:rPr>
              <a:t>ed</a:t>
            </a:r>
            <a:r>
              <a:rPr dirty="0" smtClean="0" sz="3200" spc="0" b="1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pl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cati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 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rat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tive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com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ut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3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331470" indent="-342900">
              <a:lnSpc>
                <a:spcPct val="999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li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 assem</a:t>
            </a:r>
            <a:r>
              <a:rPr dirty="0" smtClean="0" sz="3200" spc="-2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ra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tive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code</a:t>
            </a:r>
            <a:r>
              <a:rPr dirty="0" smtClean="0" sz="3200" spc="0">
                <a:latin typeface="Arial"/>
                <a:cs typeface="Arial"/>
              </a:rPr>
              <a:t> for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croprocess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so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it 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ust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unmanage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 an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 re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10">
                <a:latin typeface="Arial"/>
                <a:cs typeface="Arial"/>
              </a:rPr>
              <a:t>id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befor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th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managed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class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 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ro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ram.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0292" rIns="0" bIns="0" rtlCol="0" vert="horz">
            <a:noAutofit/>
          </a:bodyPr>
          <a:lstStyle/>
          <a:p>
            <a:pPr marL="118745">
              <a:lnSpc>
                <a:spcPts val="4760"/>
              </a:lnSpc>
            </a:pPr>
            <a:r>
              <a:rPr dirty="0" smtClean="0" sz="4000" spc="-20" b="1">
                <a:latin typeface="Arial"/>
                <a:cs typeface="Arial"/>
              </a:rPr>
              <a:t>Introdu</a:t>
            </a:r>
            <a:r>
              <a:rPr dirty="0" smtClean="0" sz="4000" spc="-40" b="1">
                <a:latin typeface="Arial"/>
                <a:cs typeface="Arial"/>
              </a:rPr>
              <a:t>c</a:t>
            </a:r>
            <a:r>
              <a:rPr dirty="0" smtClean="0" sz="4000" spc="-20" b="1">
                <a:latin typeface="Arial"/>
                <a:cs typeface="Arial"/>
              </a:rPr>
              <a:t>tion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376920" cy="50692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is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cha</a:t>
            </a:r>
            <a:r>
              <a:rPr dirty="0" smtClean="0" sz="3200" spc="-2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vel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ps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ea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f 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ixing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C/C++ and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 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ext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uses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Microsoft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Visual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C/C++</a:t>
            </a:r>
            <a:r>
              <a:rPr dirty="0" smtClean="0" sz="3200" spc="0">
                <a:latin typeface="Arial"/>
                <a:cs typeface="Arial"/>
              </a:rPr>
              <a:t> Express,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 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ro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rams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can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ted</a:t>
            </a:r>
            <a:r>
              <a:rPr dirty="0" smtClean="0" sz="3200" spc="0">
                <a:latin typeface="Arial"/>
                <a:cs typeface="Arial"/>
              </a:rPr>
              <a:t> 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y versi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C/C++, as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lo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s 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t is</a:t>
            </a:r>
            <a:r>
              <a:rPr dirty="0" smtClean="0" sz="3200" spc="0">
                <a:latin typeface="Arial"/>
                <a:cs typeface="Arial"/>
              </a:rPr>
              <a:t> stan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ard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ANSI </a:t>
            </a:r>
            <a:r>
              <a:rPr dirty="0" smtClean="0" sz="3200" spc="-5">
                <a:latin typeface="Arial"/>
                <a:cs typeface="Arial"/>
              </a:rPr>
              <a:t>(</a:t>
            </a:r>
            <a:r>
              <a:rPr dirty="0" smtClean="0" sz="3200" spc="0" b="1">
                <a:latin typeface="Arial"/>
                <a:cs typeface="Arial"/>
              </a:rPr>
              <a:t>Ameri</a:t>
            </a:r>
            <a:r>
              <a:rPr dirty="0" smtClean="0" sz="3200" spc="-15" b="1">
                <a:latin typeface="Arial"/>
                <a:cs typeface="Arial"/>
              </a:rPr>
              <a:t>c</a:t>
            </a:r>
            <a:r>
              <a:rPr dirty="0" smtClean="0" sz="3200" spc="0" b="1">
                <a:latin typeface="Arial"/>
                <a:cs typeface="Arial"/>
              </a:rPr>
              <a:t>an</a:t>
            </a:r>
            <a:r>
              <a:rPr dirty="0" smtClean="0" sz="3200" spc="-25" b="1">
                <a:latin typeface="Arial"/>
                <a:cs typeface="Arial"/>
              </a:rPr>
              <a:t> </a:t>
            </a:r>
            <a:r>
              <a:rPr dirty="0" smtClean="0" sz="3200" spc="0" b="1">
                <a:latin typeface="Arial"/>
                <a:cs typeface="Arial"/>
              </a:rPr>
              <a:t>Nation</a:t>
            </a:r>
            <a:r>
              <a:rPr dirty="0" smtClean="0" sz="3200" spc="-15" b="1">
                <a:latin typeface="Arial"/>
                <a:cs typeface="Arial"/>
              </a:rPr>
              <a:t>a</a:t>
            </a:r>
            <a:r>
              <a:rPr dirty="0" smtClean="0" sz="3200" spc="0" b="1">
                <a:latin typeface="Arial"/>
                <a:cs typeface="Arial"/>
              </a:rPr>
              <a:t>l</a:t>
            </a:r>
            <a:r>
              <a:rPr dirty="0" smtClean="0" sz="3200" spc="0" b="1">
                <a:latin typeface="Arial"/>
                <a:cs typeface="Arial"/>
              </a:rPr>
              <a:t> Stand</a:t>
            </a:r>
            <a:r>
              <a:rPr dirty="0" smtClean="0" sz="3200" spc="-15" b="1">
                <a:latin typeface="Arial"/>
                <a:cs typeface="Arial"/>
              </a:rPr>
              <a:t>a</a:t>
            </a:r>
            <a:r>
              <a:rPr dirty="0" smtClean="0" sz="3200" spc="0" b="1">
                <a:latin typeface="Arial"/>
                <a:cs typeface="Arial"/>
              </a:rPr>
              <a:t>rds</a:t>
            </a:r>
            <a:r>
              <a:rPr dirty="0" smtClean="0" sz="3200" spc="-35" b="1">
                <a:latin typeface="Arial"/>
                <a:cs typeface="Arial"/>
              </a:rPr>
              <a:t> </a:t>
            </a:r>
            <a:r>
              <a:rPr dirty="0" smtClean="0" sz="3200" spc="0" b="1">
                <a:latin typeface="Arial"/>
                <a:cs typeface="Arial"/>
              </a:rPr>
              <a:t>In</a:t>
            </a:r>
            <a:r>
              <a:rPr dirty="0" smtClean="0" sz="3200" spc="-10" b="1">
                <a:latin typeface="Arial"/>
                <a:cs typeface="Arial"/>
              </a:rPr>
              <a:t>s</a:t>
            </a:r>
            <a:r>
              <a:rPr dirty="0" smtClean="0" sz="3200" spc="0" b="1">
                <a:latin typeface="Arial"/>
                <a:cs typeface="Arial"/>
              </a:rPr>
              <a:t>titut</a:t>
            </a:r>
            <a:r>
              <a:rPr dirty="0" smtClean="0" sz="3200" spc="-5" b="1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)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for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C/C++.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7810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If you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wan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,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you can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C/C++ to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ter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 exec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te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l 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ro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ng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icat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s in</a:t>
            </a:r>
            <a:r>
              <a:rPr dirty="0" smtClean="0" sz="3200" spc="0">
                <a:latin typeface="Arial"/>
                <a:cs typeface="Arial"/>
              </a:rPr>
              <a:t> th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 text.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2688" y="886967"/>
            <a:ext cx="1554480" cy="438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022092" y="886967"/>
            <a:ext cx="5170932" cy="15361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554480" y="2578607"/>
            <a:ext cx="603504" cy="1005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145535" y="3584447"/>
            <a:ext cx="2020824" cy="1691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779008" y="5495544"/>
            <a:ext cx="1316736" cy="4526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985266" y="1312163"/>
            <a:ext cx="0" cy="4636008"/>
          </a:xfrm>
          <a:custGeom>
            <a:avLst/>
            <a:gdLst/>
            <a:ahLst/>
            <a:cxnLst/>
            <a:rect l="l" t="t" r="r" b="b"/>
            <a:pathLst>
              <a:path w="0" h="4636008">
                <a:moveTo>
                  <a:pt x="0" y="4636008"/>
                </a:moveTo>
                <a:lnTo>
                  <a:pt x="0" y="0"/>
                </a:lnTo>
              </a:path>
            </a:pathLst>
          </a:custGeom>
          <a:ln w="22860">
            <a:solidFill>
              <a:srgbClr val="90909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2468879" y="939546"/>
            <a:ext cx="1303020" cy="0"/>
          </a:xfrm>
          <a:custGeom>
            <a:avLst/>
            <a:gdLst/>
            <a:ahLst/>
            <a:cxnLst/>
            <a:rect l="l" t="t" r="r" b="b"/>
            <a:pathLst>
              <a:path w="1303020" h="0">
                <a:moveTo>
                  <a:pt x="0" y="0"/>
                </a:moveTo>
                <a:lnTo>
                  <a:pt x="1303020" y="0"/>
                </a:lnTo>
              </a:path>
            </a:pathLst>
          </a:custGeom>
          <a:ln w="22860">
            <a:solidFill>
              <a:srgbClr val="A8A8A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2889504" y="3419855"/>
            <a:ext cx="0" cy="1316736"/>
          </a:xfrm>
          <a:custGeom>
            <a:avLst/>
            <a:gdLst/>
            <a:ahLst/>
            <a:cxnLst/>
            <a:rect l="l" t="t" r="r" b="b"/>
            <a:pathLst>
              <a:path w="0" h="1316736">
                <a:moveTo>
                  <a:pt x="0" y="1316736"/>
                </a:moveTo>
                <a:lnTo>
                  <a:pt x="0" y="0"/>
                </a:lnTo>
              </a:path>
            </a:pathLst>
          </a:custGeom>
          <a:ln w="13716">
            <a:solidFill>
              <a:srgbClr val="C8C8C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2468879" y="1186433"/>
            <a:ext cx="1353311" cy="0"/>
          </a:xfrm>
          <a:custGeom>
            <a:avLst/>
            <a:gdLst/>
            <a:ahLst/>
            <a:cxnLst/>
            <a:rect l="l" t="t" r="r" b="b"/>
            <a:pathLst>
              <a:path w="1353311" h="0">
                <a:moveTo>
                  <a:pt x="0" y="0"/>
                </a:moveTo>
                <a:lnTo>
                  <a:pt x="1353311" y="0"/>
                </a:lnTo>
              </a:path>
            </a:pathLst>
          </a:custGeom>
          <a:ln w="32004">
            <a:solidFill>
              <a:srgbClr val="9C9C9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8037576" y="2761488"/>
            <a:ext cx="0" cy="603503"/>
          </a:xfrm>
          <a:custGeom>
            <a:avLst/>
            <a:gdLst/>
            <a:ahLst/>
            <a:cxnLst/>
            <a:rect l="l" t="t" r="r" b="b"/>
            <a:pathLst>
              <a:path w="0" h="603503">
                <a:moveTo>
                  <a:pt x="0" y="603503"/>
                </a:moveTo>
                <a:lnTo>
                  <a:pt x="0" y="0"/>
                </a:lnTo>
              </a:path>
            </a:pathLst>
          </a:custGeom>
          <a:ln w="18288">
            <a:solidFill>
              <a:srgbClr val="D4D4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8156447" y="1613916"/>
            <a:ext cx="0" cy="4334256"/>
          </a:xfrm>
          <a:custGeom>
            <a:avLst/>
            <a:gdLst/>
            <a:ahLst/>
            <a:cxnLst/>
            <a:rect l="l" t="t" r="r" b="b"/>
            <a:pathLst>
              <a:path w="0" h="4334256">
                <a:moveTo>
                  <a:pt x="0" y="4334256"/>
                </a:moveTo>
                <a:lnTo>
                  <a:pt x="0" y="0"/>
                </a:lnTo>
              </a:path>
            </a:pathLst>
          </a:custGeom>
          <a:ln w="27432">
            <a:solidFill>
              <a:srgbClr val="83838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1271016" y="1620774"/>
            <a:ext cx="630935" cy="0"/>
          </a:xfrm>
          <a:custGeom>
            <a:avLst/>
            <a:gdLst/>
            <a:ahLst/>
            <a:cxnLst/>
            <a:rect l="l" t="t" r="r" b="b"/>
            <a:pathLst>
              <a:path w="630936" h="0">
                <a:moveTo>
                  <a:pt x="0" y="0"/>
                </a:moveTo>
                <a:lnTo>
                  <a:pt x="630935" y="0"/>
                </a:lnTo>
              </a:path>
            </a:pathLst>
          </a:custGeom>
          <a:ln w="13716">
            <a:solidFill>
              <a:srgbClr val="BCBC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272283" y="1618488"/>
            <a:ext cx="617220" cy="0"/>
          </a:xfrm>
          <a:custGeom>
            <a:avLst/>
            <a:gdLst/>
            <a:ahLst/>
            <a:cxnLst/>
            <a:rect l="l" t="t" r="r" b="b"/>
            <a:pathLst>
              <a:path w="617220" h="0">
                <a:moveTo>
                  <a:pt x="0" y="0"/>
                </a:moveTo>
                <a:lnTo>
                  <a:pt x="617220" y="0"/>
                </a:lnTo>
              </a:path>
            </a:pathLst>
          </a:custGeom>
          <a:ln w="9144">
            <a:solidFill>
              <a:srgbClr val="BCBC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2139695" y="1323594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 h="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18288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1106424" y="1906523"/>
            <a:ext cx="0" cy="3621024"/>
          </a:xfrm>
          <a:custGeom>
            <a:avLst/>
            <a:gdLst/>
            <a:ahLst/>
            <a:cxnLst/>
            <a:rect l="l" t="t" r="r" b="b"/>
            <a:pathLst>
              <a:path w="0" h="3621024">
                <a:moveTo>
                  <a:pt x="0" y="3621024"/>
                </a:moveTo>
                <a:lnTo>
                  <a:pt x="0" y="0"/>
                </a:lnTo>
              </a:path>
            </a:pathLst>
          </a:custGeom>
          <a:ln w="18288">
            <a:solidFill>
              <a:srgbClr val="C8C8C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2994660" y="1879092"/>
            <a:ext cx="0" cy="2958083"/>
          </a:xfrm>
          <a:custGeom>
            <a:avLst/>
            <a:gdLst/>
            <a:ahLst/>
            <a:cxnLst/>
            <a:rect l="l" t="t" r="r" b="b"/>
            <a:pathLst>
              <a:path w="0" h="2958083">
                <a:moveTo>
                  <a:pt x="0" y="2958083"/>
                </a:moveTo>
                <a:lnTo>
                  <a:pt x="0" y="0"/>
                </a:lnTo>
              </a:path>
            </a:pathLst>
          </a:custGeom>
          <a:ln w="9144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8037576" y="4169664"/>
            <a:ext cx="0" cy="713232"/>
          </a:xfrm>
          <a:custGeom>
            <a:avLst/>
            <a:gdLst/>
            <a:ahLst/>
            <a:cxnLst/>
            <a:rect l="l" t="t" r="r" b="b"/>
            <a:pathLst>
              <a:path w="0" h="713232">
                <a:moveTo>
                  <a:pt x="0" y="713232"/>
                </a:moveTo>
                <a:lnTo>
                  <a:pt x="0" y="0"/>
                </a:lnTo>
              </a:path>
            </a:pathLst>
          </a:custGeom>
          <a:ln w="13716">
            <a:solidFill>
              <a:srgbClr val="97979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973836" y="5918453"/>
            <a:ext cx="7196328" cy="0"/>
          </a:xfrm>
          <a:custGeom>
            <a:avLst/>
            <a:gdLst/>
            <a:ahLst/>
            <a:cxnLst/>
            <a:rect l="l" t="t" r="r" b="b"/>
            <a:pathLst>
              <a:path w="7196328" h="0">
                <a:moveTo>
                  <a:pt x="0" y="0"/>
                </a:moveTo>
                <a:lnTo>
                  <a:pt x="7196328" y="0"/>
                </a:lnTo>
              </a:path>
            </a:pathLst>
          </a:custGeom>
          <a:ln w="22860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1101852" y="5516117"/>
            <a:ext cx="1787652" cy="0"/>
          </a:xfrm>
          <a:custGeom>
            <a:avLst/>
            <a:gdLst/>
            <a:ahLst/>
            <a:cxnLst/>
            <a:rect l="l" t="t" r="r" b="b"/>
            <a:pathLst>
              <a:path w="1787652" h="0">
                <a:moveTo>
                  <a:pt x="0" y="0"/>
                </a:moveTo>
                <a:lnTo>
                  <a:pt x="1787652" y="0"/>
                </a:lnTo>
              </a:path>
            </a:pathLst>
          </a:custGeom>
          <a:ln w="13716">
            <a:solidFill>
              <a:srgbClr val="BFBFB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638294" y="3758184"/>
            <a:ext cx="0" cy="864107"/>
          </a:xfrm>
          <a:custGeom>
            <a:avLst/>
            <a:gdLst/>
            <a:ahLst/>
            <a:cxnLst/>
            <a:rect l="l" t="t" r="r" b="b"/>
            <a:pathLst>
              <a:path w="0" h="864107">
                <a:moveTo>
                  <a:pt x="0" y="864107"/>
                </a:moveTo>
                <a:lnTo>
                  <a:pt x="0" y="0"/>
                </a:lnTo>
              </a:path>
            </a:pathLst>
          </a:custGeom>
          <a:ln w="22860">
            <a:solidFill>
              <a:srgbClr val="93939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4626864" y="4610861"/>
            <a:ext cx="3415284" cy="0"/>
          </a:xfrm>
          <a:custGeom>
            <a:avLst/>
            <a:gdLst/>
            <a:ahLst/>
            <a:cxnLst/>
            <a:rect l="l" t="t" r="r" b="b"/>
            <a:pathLst>
              <a:path w="3415284" h="0">
                <a:moveTo>
                  <a:pt x="0" y="0"/>
                </a:moveTo>
                <a:lnTo>
                  <a:pt x="3415284" y="0"/>
                </a:lnTo>
              </a:path>
            </a:pathLst>
          </a:custGeom>
          <a:ln w="22860">
            <a:solidFill>
              <a:srgbClr val="A8A8A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687601" y="6247638"/>
            <a:ext cx="8456398" cy="0"/>
          </a:xfrm>
          <a:custGeom>
            <a:avLst/>
            <a:gdLst/>
            <a:ahLst/>
            <a:cxnLst/>
            <a:rect l="l" t="t" r="r" b="b"/>
            <a:pathLst>
              <a:path w="8456398" h="0">
                <a:moveTo>
                  <a:pt x="0" y="0"/>
                </a:moveTo>
                <a:lnTo>
                  <a:pt x="8456398" y="0"/>
                </a:lnTo>
              </a:path>
            </a:pathLst>
          </a:custGeom>
          <a:ln w="32004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0" y="6247638"/>
            <a:ext cx="114769" cy="0"/>
          </a:xfrm>
          <a:custGeom>
            <a:avLst/>
            <a:gdLst/>
            <a:ahLst/>
            <a:cxnLst/>
            <a:rect l="l" t="t" r="r" b="b"/>
            <a:pathLst>
              <a:path w="114769" h="0">
                <a:moveTo>
                  <a:pt x="0" y="0"/>
                </a:moveTo>
                <a:lnTo>
                  <a:pt x="114769" y="0"/>
                </a:lnTo>
              </a:path>
            </a:pathLst>
          </a:custGeom>
          <a:ln w="32004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5202935" y="4924044"/>
            <a:ext cx="2843784" cy="0"/>
          </a:xfrm>
          <a:custGeom>
            <a:avLst/>
            <a:gdLst/>
            <a:ahLst/>
            <a:cxnLst/>
            <a:rect l="l" t="t" r="r" b="b"/>
            <a:pathLst>
              <a:path w="2843784" h="0">
                <a:moveTo>
                  <a:pt x="0" y="0"/>
                </a:moveTo>
                <a:lnTo>
                  <a:pt x="2843784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4430267" y="5520690"/>
            <a:ext cx="2446020" cy="0"/>
          </a:xfrm>
          <a:custGeom>
            <a:avLst/>
            <a:gdLst/>
            <a:ahLst/>
            <a:cxnLst/>
            <a:rect l="l" t="t" r="r" b="b"/>
            <a:pathLst>
              <a:path w="2446020" h="0">
                <a:moveTo>
                  <a:pt x="0" y="0"/>
                </a:moveTo>
                <a:lnTo>
                  <a:pt x="2446020" y="0"/>
                </a:lnTo>
              </a:path>
            </a:pathLst>
          </a:custGeom>
          <a:ln w="13716">
            <a:solidFill>
              <a:srgbClr val="AFAFA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017520" y="5520690"/>
            <a:ext cx="1371600" cy="0"/>
          </a:xfrm>
          <a:custGeom>
            <a:avLst/>
            <a:gdLst/>
            <a:ahLst/>
            <a:cxnLst/>
            <a:rect l="l" t="t" r="r" b="b"/>
            <a:pathLst>
              <a:path w="1371600" h="0">
                <a:moveTo>
                  <a:pt x="0" y="0"/>
                </a:moveTo>
                <a:lnTo>
                  <a:pt x="1371600" y="0"/>
                </a:lnTo>
              </a:path>
            </a:pathLst>
          </a:custGeom>
          <a:ln w="13716">
            <a:solidFill>
              <a:srgbClr val="AFAFA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279908" y="134365"/>
            <a:ext cx="5271770" cy="2774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50" spc="70">
                <a:solidFill>
                  <a:srgbClr val="010101"/>
                </a:solidFill>
                <a:latin typeface="Arial"/>
                <a:cs typeface="Arial"/>
              </a:rPr>
              <a:t>Figure</a:t>
            </a:r>
            <a:r>
              <a:rPr dirty="0" smtClean="0" sz="1750" spc="-4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165">
                <a:solidFill>
                  <a:srgbClr val="010101"/>
                </a:solidFill>
                <a:latin typeface="Arial"/>
                <a:cs typeface="Arial"/>
              </a:rPr>
              <a:t>7-6</a:t>
            </a:r>
            <a:r>
              <a:rPr dirty="0" smtClean="0" sz="1750" spc="16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5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00" spc="25">
                <a:solidFill>
                  <a:srgbClr val="010101"/>
                </a:solidFill>
                <a:latin typeface="Arial"/>
                <a:cs typeface="Arial"/>
              </a:rPr>
              <a:t>Changing</a:t>
            </a:r>
            <a:r>
              <a:rPr dirty="0" smtClean="0" sz="1700" spc="16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00" spc="0">
                <a:solidFill>
                  <a:srgbClr val="010101"/>
                </a:solidFill>
                <a:latin typeface="Arial"/>
                <a:cs typeface="Arial"/>
              </a:rPr>
              <a:t>to</a:t>
            </a:r>
            <a:r>
              <a:rPr dirty="0" smtClean="0" sz="1700" spc="4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00" spc="10">
                <a:solidFill>
                  <a:srgbClr val="010101"/>
                </a:solidFill>
                <a:latin typeface="Arial"/>
                <a:cs typeface="Arial"/>
              </a:rPr>
              <a:t>/clr</a:t>
            </a:r>
            <a:r>
              <a:rPr dirty="0" smtClean="0" sz="1700" spc="7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00" spc="30">
                <a:solidFill>
                  <a:srgbClr val="010101"/>
                </a:solidFill>
                <a:latin typeface="Arial"/>
                <a:cs typeface="Arial"/>
              </a:rPr>
              <a:t>for</a:t>
            </a:r>
            <a:r>
              <a:rPr dirty="0" smtClean="0" sz="1700" spc="9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00" spc="35">
                <a:solidFill>
                  <a:srgbClr val="010101"/>
                </a:solidFill>
                <a:latin typeface="Arial"/>
                <a:cs typeface="Arial"/>
              </a:rPr>
              <a:t>assembly</a:t>
            </a:r>
            <a:r>
              <a:rPr dirty="0" smtClean="0" sz="1700" spc="3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00" spc="-204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00" spc="5">
                <a:solidFill>
                  <a:srgbClr val="010101"/>
                </a:solidFill>
                <a:latin typeface="Arial"/>
                <a:cs typeface="Arial"/>
              </a:rPr>
              <a:t>language.</a:t>
            </a:r>
            <a:endParaRPr sz="17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087116" y="1342390"/>
            <a:ext cx="127000" cy="156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-70">
                <a:solidFill>
                  <a:srgbClr val="7B7B7B"/>
                </a:solidFill>
                <a:latin typeface="Arial"/>
                <a:cs typeface="Arial"/>
              </a:rPr>
              <a:t>...,</a:t>
            </a:r>
            <a:endParaRPr sz="9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311144" y="1323340"/>
            <a:ext cx="457834" cy="179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-45">
                <a:solidFill>
                  <a:srgbClr val="7B7B7B"/>
                </a:solidFill>
                <a:latin typeface="Arial"/>
                <a:cs typeface="Arial"/>
              </a:rPr>
              <a:t>Platfo</a:t>
            </a:r>
            <a:r>
              <a:rPr dirty="0" smtClean="0" sz="950" spc="-5">
                <a:solidFill>
                  <a:srgbClr val="7B7B7B"/>
                </a:solidFill>
                <a:latin typeface="Arial"/>
                <a:cs typeface="Arial"/>
              </a:rPr>
              <a:t>.</a:t>
            </a:r>
            <a:r>
              <a:rPr dirty="0" smtClean="0" sz="1100" spc="-145">
                <a:solidFill>
                  <a:srgbClr val="7B7B7B"/>
                </a:solidFill>
                <a:latin typeface="Times New Roman"/>
                <a:cs typeface="Times New Roman"/>
              </a:rPr>
              <a:t>m·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285885" y="1352530"/>
            <a:ext cx="315714" cy="150130"/>
          </a:xfrm>
          <a:custGeom>
            <a:avLst/>
            <a:gdLst/>
            <a:ahLst/>
            <a:cxnLst/>
            <a:rect l="l" t="t" r="r" b="b"/>
            <a:pathLst>
              <a:path w="315714" h="150130">
                <a:moveTo>
                  <a:pt x="0" y="0"/>
                </a:moveTo>
                <a:lnTo>
                  <a:pt x="315714" y="0"/>
                </a:lnTo>
                <a:lnTo>
                  <a:pt x="315714" y="150130"/>
                </a:lnTo>
                <a:lnTo>
                  <a:pt x="0" y="150130"/>
                </a:lnTo>
                <a:lnTo>
                  <a:pt x="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2593238" y="1352530"/>
            <a:ext cx="307467" cy="150130"/>
          </a:xfrm>
          <a:custGeom>
            <a:avLst/>
            <a:gdLst/>
            <a:ahLst/>
            <a:cxnLst/>
            <a:rect l="l" t="t" r="r" b="b"/>
            <a:pathLst>
              <a:path w="307467" h="150130">
                <a:moveTo>
                  <a:pt x="0" y="0"/>
                </a:moveTo>
                <a:lnTo>
                  <a:pt x="307467" y="0"/>
                </a:lnTo>
                <a:lnTo>
                  <a:pt x="307467" y="150130"/>
                </a:lnTo>
                <a:lnTo>
                  <a:pt x="0" y="150130"/>
                </a:lnTo>
                <a:lnTo>
                  <a:pt x="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084580" y="1353311"/>
            <a:ext cx="1534795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03275" algn="l"/>
              </a:tabLst>
            </a:pPr>
            <a:r>
              <a:rPr dirty="0" smtClean="0" sz="900" spc="15">
                <a:solidFill>
                  <a:srgbClr val="7B7B7B"/>
                </a:solidFill>
                <a:latin typeface="Times New Roman"/>
                <a:cs typeface="Times New Roman"/>
              </a:rPr>
              <a:t>Confq.uaboo·</a:t>
            </a:r>
            <a:r>
              <a:rPr dirty="0" smtClean="0" sz="900" spc="15">
                <a:solidFill>
                  <a:srgbClr val="7B7B7B"/>
                </a:solidFill>
                <a:latin typeface="Times New Roman"/>
                <a:cs typeface="Times New Roman"/>
              </a:rPr>
              <a:t>	</a:t>
            </a:r>
            <a:r>
              <a:rPr dirty="0" smtClean="0" sz="900" spc="345">
                <a:solidFill>
                  <a:srgbClr val="7B7B7B"/>
                </a:solidFill>
                <a:latin typeface="Times New Roman"/>
                <a:cs typeface="Times New Roman"/>
              </a:rPr>
              <a:t>AdM</a:t>
            </a:r>
            <a:r>
              <a:rPr dirty="0" smtClean="0" sz="900" spc="-80">
                <a:solidFill>
                  <a:srgbClr val="7B7B7B"/>
                </a:solidFill>
                <a:latin typeface="Times New Roman"/>
                <a:cs typeface="Times New Roman"/>
              </a:rPr>
              <a:t>!</a:t>
            </a:r>
            <a:r>
              <a:rPr dirty="0" smtClean="0" sz="900" spc="-195">
                <a:solidFill>
                  <a:srgbClr val="B8B8B8"/>
                </a:solidFill>
                <a:latin typeface="Times New Roman"/>
                <a:cs typeface="Times New Roman"/>
              </a:rPr>
              <a:t>-</a:t>
            </a:r>
            <a:r>
              <a:rPr dirty="0" smtClean="0" sz="900" spc="-355">
                <a:solidFill>
                  <a:srgbClr val="7B7B7B"/>
                </a:solidFill>
                <a:latin typeface="Times New Roman"/>
                <a:cs typeface="Times New Roman"/>
              </a:rPr>
              <a:t>(</a:t>
            </a:r>
            <a:r>
              <a:rPr dirty="0" smtClean="0" sz="900" spc="-75">
                <a:solidFill>
                  <a:srgbClr val="B8B8B8"/>
                </a:solidFill>
                <a:latin typeface="Times New Roman"/>
                <a:cs typeface="Times New Roman"/>
              </a:rPr>
              <a:t>-</a:t>
            </a:r>
            <a:r>
              <a:rPr dirty="0" smtClean="0" sz="900" spc="-875">
                <a:solidFill>
                  <a:srgbClr val="7B7B7B"/>
                </a:solidFill>
                <a:latin typeface="Times New Roman"/>
                <a:cs typeface="Times New Roman"/>
              </a:rPr>
              <a:t>O</a:t>
            </a:r>
            <a:r>
              <a:rPr dirty="0" smtClean="0" sz="900" spc="20">
                <a:solidFill>
                  <a:srgbClr val="B8B8B8"/>
                </a:solidFill>
                <a:latin typeface="Times New Roman"/>
                <a:cs typeface="Times New Roman"/>
              </a:rPr>
              <a:t>-</a:t>
            </a:r>
            <a:r>
              <a:rPr dirty="0" smtClean="0" sz="900" spc="15">
                <a:solidFill>
                  <a:srgbClr val="B8B8B8"/>
                </a:solidFill>
                <a:latin typeface="Times New Roman"/>
                <a:cs typeface="Times New Roman"/>
              </a:rPr>
              <a:t>:;</a:t>
            </a:r>
            <a:r>
              <a:rPr dirty="0" smtClean="0" sz="900" spc="0">
                <a:solidFill>
                  <a:srgbClr val="B8B8B8"/>
                </a:solidFill>
                <a:latin typeface="Times New Roman"/>
                <a:cs typeface="Times New Roman"/>
              </a:rPr>
              <a:t>;</a:t>
            </a:r>
            <a:r>
              <a:rPr dirty="0" smtClean="0" sz="900" spc="-240">
                <a:solidFill>
                  <a:srgbClr val="B8B8B8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-65">
                <a:solidFill>
                  <a:srgbClr val="8C8C8C"/>
                </a:solidFill>
                <a:latin typeface="Times New Roman"/>
                <a:cs typeface="Times New Roman"/>
              </a:rPr>
              <a:t>)</a:t>
            </a:r>
            <a:r>
              <a:rPr dirty="0" smtClean="0" sz="900" spc="15">
                <a:solidFill>
                  <a:srgbClr val="B8B8B8"/>
                </a:solidFill>
                <a:latin typeface="Times New Roman"/>
                <a:cs typeface="Times New Roman"/>
              </a:rPr>
              <a:t>..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203452" y="1641347"/>
            <a:ext cx="1283970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-65">
                <a:solidFill>
                  <a:srgbClr val="626262"/>
                </a:solidFill>
                <a:latin typeface="Arial"/>
                <a:cs typeface="Arial"/>
              </a:rPr>
              <a:t>+</a:t>
            </a:r>
            <a:r>
              <a:rPr dirty="0" smtClean="0" sz="850" spc="-65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mtClean="0" sz="850" spc="95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mtClean="0" sz="850" spc="-80">
                <a:solidFill>
                  <a:srgbClr val="8C8C8C"/>
                </a:solidFill>
                <a:latin typeface="Arial"/>
                <a:cs typeface="Arial"/>
              </a:rPr>
              <a:t>C&lt;Y'nOO</a:t>
            </a:r>
            <a:r>
              <a:rPr dirty="0" smtClean="0" sz="850" spc="25">
                <a:solidFill>
                  <a:srgbClr val="8C8C8C"/>
                </a:solidFill>
                <a:latin typeface="Arial"/>
                <a:cs typeface="Arial"/>
              </a:rPr>
              <a:t> </a:t>
            </a:r>
            <a:r>
              <a:rPr dirty="0" smtClean="0" sz="900" spc="160">
                <a:solidFill>
                  <a:srgbClr val="7B7B7B"/>
                </a:solidFill>
                <a:latin typeface="Times New Roman"/>
                <a:cs typeface="Times New Roman"/>
              </a:rPr>
              <a:t>Pr</a:t>
            </a:r>
            <a:r>
              <a:rPr dirty="0" smtClean="0" sz="900" spc="9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25">
                <a:solidFill>
                  <a:srgbClr val="7B7B7B"/>
                </a:solidFill>
                <a:latin typeface="Times New Roman"/>
                <a:cs typeface="Times New Roman"/>
              </a:rPr>
              <a:t>rti!S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mtClean="0" sz="800" spc="254">
                <a:solidFill>
                  <a:srgbClr val="7B7B7B"/>
                </a:solidFill>
                <a:latin typeface="Arial"/>
                <a:cs typeface="Arial"/>
              </a:rPr>
              <a:t>-</a:t>
            </a:r>
            <a:r>
              <a:rPr dirty="0" smtClean="0" sz="800" spc="254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800" spc="35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800" spc="140">
                <a:solidFill>
                  <a:srgbClr val="8C8C8C"/>
                </a:solidFill>
                <a:latin typeface="Arial"/>
                <a:cs typeface="Arial"/>
              </a:rPr>
              <a:t>Ctf\f</a:t>
            </a:r>
            <a:r>
              <a:rPr dirty="0" smtClean="0" sz="800" spc="110">
                <a:solidFill>
                  <a:srgbClr val="8C8C8C"/>
                </a:solidFill>
                <a:latin typeface="Arial"/>
                <a:cs typeface="Arial"/>
              </a:rPr>
              <a:t> </a:t>
            </a:r>
            <a:r>
              <a:rPr dirty="0" smtClean="0" sz="800" spc="130">
                <a:solidFill>
                  <a:srgbClr val="8C8C8C"/>
                </a:solidFill>
                <a:latin typeface="Arial"/>
                <a:cs typeface="Arial"/>
              </a:rPr>
              <a:t>atllln</a:t>
            </a:r>
            <a:r>
              <a:rPr dirty="0" smtClean="0" sz="800" spc="-35">
                <a:solidFill>
                  <a:srgbClr val="8C8C8C"/>
                </a:solidFill>
                <a:latin typeface="Arial"/>
                <a:cs typeface="Arial"/>
              </a:rPr>
              <a:t> </a:t>
            </a:r>
            <a:r>
              <a:rPr dirty="0" smtClean="0" sz="900" spc="215">
                <a:solidFill>
                  <a:srgbClr val="7B7B7B"/>
                </a:solidFill>
                <a:latin typeface="Times New Roman"/>
                <a:cs typeface="Times New Roman"/>
              </a:rPr>
              <a:t>Proper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395475" y="1943100"/>
            <a:ext cx="1078865" cy="1083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5890">
              <a:lnSpc>
                <a:spcPct val="100000"/>
              </a:lnSpc>
            </a:pPr>
            <a:r>
              <a:rPr dirty="0" smtClean="0" sz="900" spc="-5">
                <a:solidFill>
                  <a:srgbClr val="7B7B7B"/>
                </a:solidFill>
                <a:latin typeface="Times New Roman"/>
                <a:cs typeface="Times New Roman"/>
              </a:rPr>
              <a:t>Gcorter</a:t>
            </a:r>
            <a:endParaRPr sz="900">
              <a:latin typeface="Times New Roman"/>
              <a:cs typeface="Times New Roman"/>
            </a:endParaRPr>
          </a:p>
          <a:p>
            <a:pPr algn="ctr" marR="219075">
              <a:lnSpc>
                <a:spcPct val="100000"/>
              </a:lnSpc>
              <a:spcBef>
                <a:spcPts val="335"/>
              </a:spcBef>
            </a:pPr>
            <a:r>
              <a:rPr dirty="0" smtClean="0" sz="850" spc="705">
                <a:solidFill>
                  <a:srgbClr val="7B7B7B"/>
                </a:solidFill>
                <a:latin typeface="Arial"/>
                <a:cs typeface="Arial"/>
              </a:rPr>
              <a:t>tiQ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ts val="1100"/>
              </a:lnSpc>
            </a:pPr>
            <a:r>
              <a:rPr dirty="0" smtClean="0" sz="750" spc="-10">
                <a:solidFill>
                  <a:srgbClr val="626262"/>
                </a:solidFill>
                <a:latin typeface="Arial"/>
                <a:cs typeface="Arial"/>
              </a:rPr>
              <a:t>+</a:t>
            </a:r>
            <a:r>
              <a:rPr dirty="0" smtClean="0" sz="750" spc="-10">
                <a:solidFill>
                  <a:srgbClr val="626262"/>
                </a:solidFill>
                <a:latin typeface="Arial"/>
                <a:cs typeface="Arial"/>
              </a:rPr>
              <a:t>  </a:t>
            </a:r>
            <a:r>
              <a:rPr dirty="0" smtClean="0" sz="750" spc="-9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mtClean="0" sz="950" spc="-45" i="1">
                <a:solidFill>
                  <a:srgbClr val="8C8C8C"/>
                </a:solidFill>
                <a:latin typeface="Times New Roman"/>
                <a:cs typeface="Times New Roman"/>
              </a:rPr>
              <a:t>CiC++</a:t>
            </a:r>
            <a:endParaRPr sz="950">
              <a:latin typeface="Times New Roman"/>
              <a:cs typeface="Times New Roman"/>
            </a:endParaRPr>
          </a:p>
          <a:p>
            <a:pPr marL="135890">
              <a:lnSpc>
                <a:spcPts val="1170"/>
              </a:lnSpc>
            </a:pPr>
            <a:r>
              <a:rPr dirty="0" smtClean="0" sz="1050" spc="254">
                <a:solidFill>
                  <a:srgbClr val="7B7B7B"/>
                </a:solidFill>
                <a:latin typeface="Times New Roman"/>
                <a:cs typeface="Times New Roman"/>
              </a:rPr>
              <a:t>Lri</a:t>
            </a:r>
            <a:endParaRPr sz="1050">
              <a:latin typeface="Times New Roman"/>
              <a:cs typeface="Times New Roman"/>
            </a:endParaRPr>
          </a:p>
          <a:p>
            <a:pPr marL="135890" indent="-123825">
              <a:lnSpc>
                <a:spcPct val="100000"/>
              </a:lnSpc>
              <a:spcBef>
                <a:spcPts val="254"/>
              </a:spcBef>
              <a:buClr>
                <a:srgbClr val="626262"/>
              </a:buClr>
              <a:buFont typeface="Arial"/>
              <a:buChar char="•"/>
              <a:tabLst>
                <a:tab pos="135890" algn="l"/>
              </a:tabLst>
            </a:pPr>
            <a:r>
              <a:rPr dirty="0" smtClean="0" sz="900" spc="270">
                <a:solidFill>
                  <a:srgbClr val="626262"/>
                </a:solidFill>
                <a:latin typeface="Arial"/>
                <a:cs typeface="Arial"/>
              </a:rPr>
              <a:t>I</a:t>
            </a:r>
            <a:endParaRPr sz="900">
              <a:latin typeface="Arial"/>
              <a:cs typeface="Arial"/>
            </a:endParaRPr>
          </a:p>
          <a:p>
            <a:pPr marL="135890">
              <a:lnSpc>
                <a:spcPts val="1125"/>
              </a:lnSpc>
            </a:pPr>
            <a:r>
              <a:rPr dirty="0" smtClean="0" sz="950" spc="-135">
                <a:solidFill>
                  <a:srgbClr val="7B7B7B"/>
                </a:solidFill>
                <a:latin typeface="Arial"/>
                <a:cs typeface="Arial"/>
              </a:rPr>
              <a:t>ReS041ces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dirty="0" smtClean="0" sz="750" spc="385">
                <a:solidFill>
                  <a:srgbClr val="7B7B7B"/>
                </a:solidFill>
                <a:latin typeface="Times New Roman"/>
                <a:cs typeface="Times New Roman"/>
              </a:rPr>
              <a:t>'</a:t>
            </a:r>
            <a:r>
              <a:rPr dirty="0" smtClean="0" sz="750" spc="385">
                <a:solidFill>
                  <a:srgbClr val="7B7B7B"/>
                </a:solidFill>
                <a:latin typeface="Times New Roman"/>
                <a:cs typeface="Times New Roman"/>
              </a:rPr>
              <a:t>    </a:t>
            </a:r>
            <a:r>
              <a:rPr dirty="0" smtClean="0" sz="750" spc="-45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750" spc="320">
                <a:solidFill>
                  <a:srgbClr val="7B7B7B"/>
                </a:solidFill>
                <a:latin typeface="Times New Roman"/>
                <a:cs typeface="Times New Roman"/>
              </a:rPr>
              <a:t>ftts</a:t>
            </a:r>
            <a:r>
              <a:rPr dirty="0" smtClean="0" sz="750" spc="335">
                <a:solidFill>
                  <a:srgbClr val="7B7B7B"/>
                </a:solidFill>
                <a:latin typeface="Times New Roman"/>
                <a:cs typeface="Times New Roman"/>
              </a:rPr>
              <a:t>(</a:t>
            </a:r>
            <a:r>
              <a:rPr dirty="0" smtClean="0" sz="750" spc="765">
                <a:solidFill>
                  <a:srgbClr val="7B7B7B"/>
                </a:solidFill>
                <a:latin typeface="Times New Roman"/>
                <a:cs typeface="Times New Roman"/>
              </a:rPr>
              <a:t>QCM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81760" y="3041141"/>
            <a:ext cx="1334770" cy="754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795"/>
              </a:lnSpc>
            </a:pPr>
            <a:r>
              <a:rPr dirty="0" smtClean="0" sz="700" spc="155">
                <a:solidFill>
                  <a:srgbClr val="626262"/>
                </a:solidFill>
                <a:latin typeface="Arial"/>
                <a:cs typeface="Arial"/>
              </a:rPr>
              <a:t>+</a:t>
            </a:r>
            <a:r>
              <a:rPr dirty="0" smtClean="0" sz="700" spc="155">
                <a:solidFill>
                  <a:srgbClr val="626262"/>
                </a:solidFill>
                <a:latin typeface="Arial"/>
                <a:cs typeface="Arial"/>
              </a:rPr>
              <a:t>  </a:t>
            </a:r>
            <a:r>
              <a:rPr dirty="0" smtClean="0" sz="700" spc="-75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mtClean="0" sz="750" spc="-40">
                <a:solidFill>
                  <a:srgbClr val="8C8C8C"/>
                </a:solidFill>
                <a:latin typeface="Arial"/>
                <a:cs typeface="Arial"/>
              </a:rPr>
              <a:t>lCl·'L</a:t>
            </a:r>
            <a:r>
              <a:rPr dirty="0" smtClean="0" sz="750" spc="-75">
                <a:solidFill>
                  <a:srgbClr val="8C8C8C"/>
                </a:solidFill>
                <a:latin typeface="Arial"/>
                <a:cs typeface="Arial"/>
              </a:rPr>
              <a:t> </a:t>
            </a:r>
            <a:r>
              <a:rPr dirty="0" smtClean="0" sz="750" spc="25">
                <a:solidFill>
                  <a:srgbClr val="8C8C8C"/>
                </a:solidFill>
                <a:latin typeface="Arial"/>
                <a:cs typeface="Arial"/>
              </a:rPr>
              <a:t>Docum!Ot</a:t>
            </a:r>
            <a:r>
              <a:rPr dirty="0" smtClean="0" sz="750" spc="35">
                <a:solidFill>
                  <a:srgbClr val="8C8C8C"/>
                </a:solidFill>
                <a:latin typeface="Arial"/>
                <a:cs typeface="Arial"/>
              </a:rPr>
              <a:t> </a:t>
            </a:r>
            <a:r>
              <a:rPr dirty="0" smtClean="0" sz="750" spc="70">
                <a:solidFill>
                  <a:srgbClr val="7B7B7B"/>
                </a:solidFill>
                <a:latin typeface="Arial"/>
                <a:cs typeface="Arial"/>
              </a:rPr>
              <a:t>Generat«</a:t>
            </a:r>
            <a:endParaRPr sz="750">
              <a:latin typeface="Arial"/>
              <a:cs typeface="Arial"/>
            </a:endParaRPr>
          </a:p>
          <a:p>
            <a:pPr marL="149860">
              <a:lnSpc>
                <a:spcPts val="1455"/>
              </a:lnSpc>
              <a:tabLst>
                <a:tab pos="479425" algn="l"/>
              </a:tabLst>
            </a:pPr>
            <a:r>
              <a:rPr dirty="0" smtClean="0" sz="800" spc="170">
                <a:solidFill>
                  <a:srgbClr val="7B7B7B"/>
                </a:solidFill>
                <a:latin typeface="Arial"/>
                <a:cs typeface="Arial"/>
              </a:rPr>
              <a:t>&amp;</a:t>
            </a:r>
            <a:r>
              <a:rPr dirty="0" smtClean="0" sz="800" spc="170">
                <a:solidFill>
                  <a:srgbClr val="7B7B7B"/>
                </a:solidFill>
                <a:latin typeface="Arial"/>
                <a:cs typeface="Arial"/>
              </a:rPr>
              <a:t>	</a:t>
            </a:r>
            <a:r>
              <a:rPr dirty="0" smtClean="0" sz="1550" spc="730">
                <a:solidFill>
                  <a:srgbClr val="7B7B7B"/>
                </a:solidFill>
                <a:latin typeface="Times New Roman"/>
                <a:cs typeface="Times New Roman"/>
              </a:rPr>
              <a:t>wo.</a:t>
            </a: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ts val="1080"/>
              </a:lnSpc>
            </a:pPr>
            <a:r>
              <a:rPr dirty="0" smtClean="0" sz="650" spc="140">
                <a:solidFill>
                  <a:srgbClr val="626262"/>
                </a:solidFill>
                <a:latin typeface="Arial"/>
                <a:cs typeface="Arial"/>
              </a:rPr>
              <a:t>+</a:t>
            </a:r>
            <a:r>
              <a:rPr dirty="0" smtClean="0" sz="650" spc="140">
                <a:solidFill>
                  <a:srgbClr val="626262"/>
                </a:solidFill>
                <a:latin typeface="Arial"/>
                <a:cs typeface="Arial"/>
              </a:rPr>
              <a:t>  </a:t>
            </a:r>
            <a:r>
              <a:rPr dirty="0" smtClean="0" sz="650" spc="1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mtClean="0" sz="1000" spc="-190">
                <a:solidFill>
                  <a:srgbClr val="7B7B7B"/>
                </a:solidFill>
                <a:latin typeface="Times New Roman"/>
                <a:cs typeface="Times New Roman"/>
              </a:rPr>
              <a:t>&amp;.Aid</a:t>
            </a:r>
            <a:r>
              <a:rPr dirty="0" smtClean="0" sz="1000" spc="4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25">
                <a:solidFill>
                  <a:srgbClr val="7B7B7B"/>
                </a:solidFill>
                <a:latin typeface="Times New Roman"/>
                <a:cs typeface="Times New Roman"/>
              </a:rPr>
              <a:t>E</a:t>
            </a:r>
            <a:r>
              <a:rPr dirty="0" smtClean="0" sz="800" spc="-45">
                <a:solidFill>
                  <a:srgbClr val="7B7B7B"/>
                </a:solidFill>
                <a:latin typeface="Arial"/>
                <a:cs typeface="Arial"/>
              </a:rPr>
              <a:t>vc:nt!.:</a:t>
            </a:r>
            <a:endParaRPr sz="800">
              <a:latin typeface="Arial"/>
              <a:cs typeface="Arial"/>
            </a:endParaRPr>
          </a:p>
          <a:p>
            <a:pPr marL="149860" indent="-128270">
              <a:lnSpc>
                <a:spcPts val="1150"/>
              </a:lnSpc>
              <a:spcBef>
                <a:spcPts val="60"/>
              </a:spcBef>
              <a:buClr>
                <a:srgbClr val="626262"/>
              </a:buClr>
              <a:buFont typeface="Times New Roman"/>
              <a:buChar char="•"/>
              <a:tabLst>
                <a:tab pos="149860" algn="l"/>
              </a:tabLst>
            </a:pPr>
            <a:r>
              <a:rPr dirty="0" smtClean="0" sz="850" spc="-25">
                <a:solidFill>
                  <a:srgbClr val="7B7B7B"/>
                </a:solidFill>
                <a:latin typeface="Times New Roman"/>
                <a:cs typeface="Times New Roman"/>
              </a:rPr>
              <a:t>Cu•.tofr</a:t>
            </a:r>
            <a:r>
              <a:rPr dirty="0" smtClean="0" sz="850" spc="-25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-105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5">
                <a:solidFill>
                  <a:srgbClr val="7B7B7B"/>
                </a:solidFill>
                <a:latin typeface="Times New Roman"/>
                <a:cs typeface="Times New Roman"/>
              </a:rPr>
              <a:t>BUkt</a:t>
            </a:r>
            <a:r>
              <a:rPr dirty="0" smtClean="0" sz="1000" spc="-125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65">
                <a:solidFill>
                  <a:srgbClr val="7B7B7B"/>
                </a:solidFill>
                <a:latin typeface="Times New Roman"/>
                <a:cs typeface="Times New Roman"/>
              </a:rPr>
              <a:t>cp</a:t>
            </a:r>
            <a:endParaRPr sz="900">
              <a:latin typeface="Times New Roman"/>
              <a:cs typeface="Times New Roman"/>
            </a:endParaRPr>
          </a:p>
          <a:p>
            <a:pPr marL="26034">
              <a:lnSpc>
                <a:spcPts val="1305"/>
              </a:lnSpc>
              <a:tabLst>
                <a:tab pos="510540" algn="l"/>
              </a:tabLst>
            </a:pPr>
            <a:r>
              <a:rPr dirty="0" smtClean="0" sz="750" spc="-55">
                <a:solidFill>
                  <a:srgbClr val="626262"/>
                </a:solidFill>
                <a:latin typeface="Arial"/>
                <a:cs typeface="Arial"/>
              </a:rPr>
              <a:t>+</a:t>
            </a:r>
            <a:r>
              <a:rPr dirty="0" smtClean="0" sz="750" spc="-55">
                <a:solidFill>
                  <a:srgbClr val="626262"/>
                </a:solidFill>
                <a:latin typeface="Arial"/>
                <a:cs typeface="Arial"/>
              </a:rPr>
              <a:t>  </a:t>
            </a:r>
            <a:r>
              <a:rPr dirty="0" smtClean="0" sz="750" spc="-45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mtClean="0" sz="1350" spc="-225">
                <a:solidFill>
                  <a:srgbClr val="8C8C8C"/>
                </a:solidFill>
                <a:latin typeface="Times New Roman"/>
                <a:cs typeface="Times New Roman"/>
              </a:rPr>
              <a:t>w</a:t>
            </a:r>
            <a:r>
              <a:rPr dirty="0" smtClean="0" sz="1350" spc="100">
                <a:solidFill>
                  <a:srgbClr val="8C8C8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40">
                <a:solidFill>
                  <a:srgbClr val="7B7B7B"/>
                </a:solidFill>
                <a:latin typeface="Times New Roman"/>
                <a:cs typeface="Times New Roman"/>
              </a:rPr>
              <a:t>b</a:t>
            </a:r>
            <a:r>
              <a:rPr dirty="0" smtClean="0" sz="1050" spc="-40">
                <a:solidFill>
                  <a:srgbClr val="7B7B7B"/>
                </a:solidFill>
                <a:latin typeface="Times New Roman"/>
                <a:cs typeface="Times New Roman"/>
              </a:rPr>
              <a:t>	</a:t>
            </a:r>
            <a:r>
              <a:rPr dirty="0" smtClean="0" sz="950" spc="-105">
                <a:solidFill>
                  <a:srgbClr val="8C8C8C"/>
                </a:solidFill>
                <a:latin typeface="Arial"/>
                <a:cs typeface="Arial"/>
              </a:rPr>
              <a:t>rAoymeot</a:t>
            </a:r>
            <a:endParaRPr sz="95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7338638" y="2118805"/>
            <a:ext cx="74199" cy="158470"/>
          </a:xfrm>
          <a:custGeom>
            <a:avLst/>
            <a:gdLst/>
            <a:ahLst/>
            <a:cxnLst/>
            <a:rect l="l" t="t" r="r" b="b"/>
            <a:pathLst>
              <a:path w="74199" h="158470">
                <a:moveTo>
                  <a:pt x="0" y="0"/>
                </a:moveTo>
                <a:lnTo>
                  <a:pt x="74199" y="0"/>
                </a:lnTo>
                <a:lnTo>
                  <a:pt x="74199" y="158470"/>
                </a:lnTo>
                <a:lnTo>
                  <a:pt x="0" y="158470"/>
                </a:lnTo>
                <a:lnTo>
                  <a:pt x="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5181091" y="1796796"/>
            <a:ext cx="2873375" cy="6438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125">
                <a:solidFill>
                  <a:srgbClr val="626262"/>
                </a:solidFill>
                <a:latin typeface="Arial"/>
                <a:cs typeface="Arial"/>
              </a:rPr>
              <a:t>$</a:t>
            </a:r>
            <a:r>
              <a:rPr dirty="0" smtClean="0" sz="800" spc="135">
                <a:solidFill>
                  <a:srgbClr val="3D3D3D"/>
                </a:solidFill>
                <a:latin typeface="Arial"/>
                <a:cs typeface="Arial"/>
              </a:rPr>
              <a:t>(</a:t>
            </a:r>
            <a:r>
              <a:rPr dirty="0" smtClean="0" sz="800" spc="-4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900" spc="5">
                <a:solidFill>
                  <a:srgbClr val="3D3D3D"/>
                </a:solidFill>
                <a:latin typeface="Arial"/>
                <a:cs typeface="Arial"/>
              </a:rPr>
              <a:t>oiUUonDt</a:t>
            </a:r>
            <a:r>
              <a:rPr dirty="0" smtClean="0" sz="900" spc="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900" spc="-2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900" spc="15">
                <a:solidFill>
                  <a:srgbClr val="3D3D3D"/>
                </a:solidFill>
                <a:latin typeface="Times New Roman"/>
                <a:cs typeface="Times New Roman"/>
              </a:rPr>
              <a:t>)</a:t>
            </a:r>
            <a:r>
              <a:rPr dirty="0" smtClean="0" sz="900" spc="20">
                <a:solidFill>
                  <a:srgbClr val="3D3D3D"/>
                </a:solidFill>
                <a:latin typeface="Times New Roman"/>
                <a:cs typeface="Times New Roman"/>
              </a:rPr>
              <a:t>$</a:t>
            </a:r>
            <a:r>
              <a:rPr dirty="0" smtClean="0" sz="900" spc="-10">
                <a:solidFill>
                  <a:srgbClr val="3D3D3D"/>
                </a:solidFill>
                <a:latin typeface="Times New Roman"/>
                <a:cs typeface="Times New Roman"/>
              </a:rPr>
              <a:t>{</a:t>
            </a:r>
            <a:r>
              <a:rPr dirty="0" smtClean="0" sz="900" spc="5">
                <a:solidFill>
                  <a:srgbClr val="505050"/>
                </a:solidFill>
                <a:latin typeface="Arial"/>
                <a:cs typeface="Arial"/>
              </a:rPr>
              <a:t>l.onfiQur</a:t>
            </a:r>
            <a:r>
              <a:rPr dirty="0" smtClean="0" sz="900" spc="-155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dirty="0" smtClean="0" sz="900" spc="15">
                <a:solidFill>
                  <a:srgbClr val="505050"/>
                </a:solidFill>
                <a:latin typeface="Arial"/>
                <a:cs typeface="Arial"/>
              </a:rPr>
              <a:t>atlonl'</a:t>
            </a:r>
            <a:r>
              <a:rPr dirty="0" smtClean="0" sz="900" spc="1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dirty="0" smtClean="0" sz="900" spc="30">
                <a:solidFill>
                  <a:srgbClr val="505050"/>
                </a:solidFill>
                <a:latin typeface="Arial"/>
                <a:cs typeface="Arial"/>
              </a:rPr>
              <a:t>ame)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mtClean="0" sz="900" spc="35">
                <a:solidFill>
                  <a:srgbClr val="626262"/>
                </a:solidFill>
                <a:latin typeface="Arial"/>
                <a:cs typeface="Arial"/>
              </a:rPr>
              <a:t>$</a:t>
            </a:r>
            <a:r>
              <a:rPr dirty="0" smtClean="0" sz="900" spc="55">
                <a:solidFill>
                  <a:srgbClr val="232323"/>
                </a:solidFill>
                <a:latin typeface="Arial"/>
                <a:cs typeface="Arial"/>
              </a:rPr>
              <a:t>(</a:t>
            </a:r>
            <a:r>
              <a:rPr dirty="0" smtClean="0" sz="900" spc="30">
                <a:solidFill>
                  <a:srgbClr val="505050"/>
                </a:solidFill>
                <a:latin typeface="Arial"/>
                <a:cs typeface="Arial"/>
              </a:rPr>
              <a:t>l.onfil]ur</a:t>
            </a:r>
            <a:r>
              <a:rPr dirty="0" smtClean="0" sz="900" spc="3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dirty="0" smtClean="0" sz="900" spc="70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dirty="0" smtClean="0" sz="900" spc="70">
                <a:solidFill>
                  <a:srgbClr val="505050"/>
                </a:solidFill>
                <a:latin typeface="Arial"/>
                <a:cs typeface="Arial"/>
              </a:rPr>
              <a:t>tion</a:t>
            </a:r>
            <a:r>
              <a:rPr dirty="0" smtClean="0" sz="900" spc="114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dirty="0" smtClean="0" sz="900" spc="25">
                <a:solidFill>
                  <a:srgbClr val="7B7B7B"/>
                </a:solidFill>
                <a:latin typeface="Arial"/>
                <a:cs typeface="Arial"/>
              </a:rPr>
              <a:t>'</a:t>
            </a:r>
            <a:r>
              <a:rPr dirty="0" smtClean="0" sz="900" spc="25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900" spc="-20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900" spc="60">
                <a:solidFill>
                  <a:srgbClr val="3D3D3D"/>
                </a:solidFill>
                <a:latin typeface="Arial"/>
                <a:cs typeface="Arial"/>
              </a:rPr>
              <a:t>me)</a:t>
            </a:r>
            <a:endParaRPr sz="900">
              <a:latin typeface="Arial"/>
              <a:cs typeface="Arial"/>
            </a:endParaRPr>
          </a:p>
          <a:p>
            <a:pPr marL="113030" indent="-91440">
              <a:lnSpc>
                <a:spcPct val="100000"/>
              </a:lnSpc>
              <a:spcBef>
                <a:spcPts val="15"/>
              </a:spcBef>
              <a:buClr>
                <a:srgbClr val="505050"/>
              </a:buClr>
              <a:buFont typeface="Times New Roman"/>
              <a:buChar char="•"/>
              <a:tabLst>
                <a:tab pos="113030" algn="l"/>
                <a:tab pos="1493520" algn="l"/>
              </a:tabLst>
            </a:pPr>
            <a:r>
              <a:rPr dirty="0" smtClean="0" sz="950" spc="-60">
                <a:solidFill>
                  <a:srgbClr val="7B7B7B"/>
                </a:solidFill>
                <a:latin typeface="Times New Roman"/>
                <a:cs typeface="Times New Roman"/>
              </a:rPr>
              <a:t>ct</a:t>
            </a:r>
            <a:r>
              <a:rPr dirty="0" smtClean="0" sz="950" spc="-55">
                <a:solidFill>
                  <a:srgbClr val="7B7B7B"/>
                </a:solidFill>
                <a:latin typeface="Times New Roman"/>
                <a:cs typeface="Times New Roman"/>
              </a:rPr>
              <a:t>)</a:t>
            </a:r>
            <a:r>
              <a:rPr dirty="0" smtClean="0" sz="950" spc="-55">
                <a:solidFill>
                  <a:srgbClr val="7B7B7B"/>
                </a:solidFill>
                <a:latin typeface="Times New Roman"/>
                <a:cs typeface="Times New Roman"/>
              </a:rPr>
              <a:t>J;</a:t>
            </a:r>
            <a:r>
              <a:rPr dirty="0" smtClean="0" sz="950" spc="-10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30">
                <a:solidFill>
                  <a:srgbClr val="3D3D3D"/>
                </a:solidFill>
                <a:latin typeface="Times New Roman"/>
                <a:cs typeface="Times New Roman"/>
              </a:rPr>
              <a:t>•</a:t>
            </a:r>
            <a:r>
              <a:rPr dirty="0" smtClean="0" sz="950" spc="-30">
                <a:solidFill>
                  <a:srgbClr val="3D3D3D"/>
                </a:solidFill>
                <a:latin typeface="Times New Roman"/>
                <a:cs typeface="Times New Roman"/>
              </a:rPr>
              <a:t>   </a:t>
            </a:r>
            <a:r>
              <a:rPr dirty="0" smtClean="0" sz="950" spc="-105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9E9E9E"/>
                </a:solidFill>
                <a:latin typeface="Times New Roman"/>
                <a:cs typeface="Times New Roman"/>
              </a:rPr>
              <a:t>:</a:t>
            </a:r>
            <a:r>
              <a:rPr dirty="0" smtClean="0" sz="950" spc="5">
                <a:solidFill>
                  <a:srgbClr val="9E9E9E"/>
                </a:solidFill>
                <a:latin typeface="Times New Roman"/>
                <a:cs typeface="Times New Roman"/>
              </a:rPr>
              <a:t>;</a:t>
            </a:r>
            <a:r>
              <a:rPr dirty="0" smtClean="0" sz="950" spc="130">
                <a:solidFill>
                  <a:srgbClr val="505050"/>
                </a:solidFill>
                <a:latin typeface="Times New Roman"/>
                <a:cs typeface="Times New Roman"/>
              </a:rPr>
              <a:t>•</a:t>
            </a:r>
            <a:r>
              <a:rPr dirty="0" smtClean="0" sz="650" spc="305" i="1">
                <a:solidFill>
                  <a:srgbClr val="7B7B7B"/>
                </a:solidFill>
                <a:latin typeface="Arial"/>
                <a:cs typeface="Arial"/>
              </a:rPr>
              <a:t>.</a:t>
            </a:r>
            <a:r>
              <a:rPr dirty="0" smtClean="0" sz="650" spc="305" i="1">
                <a:solidFill>
                  <a:srgbClr val="7B7B7B"/>
                </a:solidFill>
                <a:latin typeface="Arial"/>
                <a:cs typeface="Arial"/>
              </a:rPr>
              <a:t>  </a:t>
            </a:r>
            <a:r>
              <a:rPr dirty="0" smtClean="0" sz="650" spc="-55" i="1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650" spc="245" i="1">
                <a:solidFill>
                  <a:srgbClr val="7B7B7B"/>
                </a:solidFill>
                <a:latin typeface="Arial"/>
                <a:cs typeface="Arial"/>
              </a:rPr>
              <a:t>j</a:t>
            </a:r>
            <a:r>
              <a:rPr dirty="0" smtClean="0" sz="650" spc="-45" i="1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650" spc="175">
                <a:solidFill>
                  <a:srgbClr val="505050"/>
                </a:solidFill>
                <a:latin typeface="Arial"/>
                <a:cs typeface="Arial"/>
              </a:rPr>
              <a:t>•</a:t>
            </a:r>
            <a:r>
              <a:rPr dirty="0" smtClean="0" sz="650" spc="-45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dirty="0" smtClean="0" sz="950" spc="-40">
                <a:solidFill>
                  <a:srgbClr val="8C8C8C"/>
                </a:solidFill>
                <a:latin typeface="Arial"/>
                <a:cs typeface="Arial"/>
              </a:rPr>
              <a:t>.t</a:t>
            </a:r>
            <a:r>
              <a:rPr dirty="0" smtClean="0" sz="950" spc="-75">
                <a:solidFill>
                  <a:srgbClr val="8C8C8C"/>
                </a:solidFill>
                <a:latin typeface="Arial"/>
                <a:cs typeface="Arial"/>
              </a:rPr>
              <a:t>L</a:t>
            </a:r>
            <a:r>
              <a:rPr dirty="0" smtClean="0" sz="950" spc="-40">
                <a:solidFill>
                  <a:srgbClr val="8C8C8C"/>
                </a:solidFill>
                <a:latin typeface="Arial"/>
                <a:cs typeface="Arial"/>
              </a:rPr>
              <a:t>,</a:t>
            </a:r>
            <a:r>
              <a:rPr dirty="0" smtClean="0" sz="950" spc="-40">
                <a:solidFill>
                  <a:srgbClr val="8C8C8C"/>
                </a:solidFill>
                <a:latin typeface="Arial"/>
                <a:cs typeface="Arial"/>
              </a:rPr>
              <a:t> </a:t>
            </a:r>
            <a:r>
              <a:rPr dirty="0" smtClean="0" sz="950" spc="-114">
                <a:solidFill>
                  <a:srgbClr val="8C8C8C"/>
                </a:solidFill>
                <a:latin typeface="Arial"/>
                <a:cs typeface="Arial"/>
              </a:rPr>
              <a:t> </a:t>
            </a:r>
            <a:r>
              <a:rPr dirty="0" smtClean="0" sz="1100" spc="100">
                <a:solidFill>
                  <a:srgbClr val="7B7B7B"/>
                </a:solidFill>
                <a:latin typeface="Arial"/>
                <a:cs typeface="Arial"/>
              </a:rPr>
              <a:t>.til</a:t>
            </a:r>
            <a:r>
              <a:rPr dirty="0" smtClean="0" sz="1100" spc="180">
                <a:solidFill>
                  <a:srgbClr val="7B7B7B"/>
                </a:solidFill>
                <a:latin typeface="Arial"/>
                <a:cs typeface="Arial"/>
              </a:rPr>
              <a:t>/</a:t>
            </a:r>
            <a:r>
              <a:rPr dirty="0" smtClean="0" sz="1100" spc="85">
                <a:solidFill>
                  <a:srgbClr val="9E9E9E"/>
                </a:solidFill>
                <a:latin typeface="Arial"/>
                <a:cs typeface="Arial"/>
              </a:rPr>
              <a:t>.</a:t>
            </a:r>
            <a:r>
              <a:rPr dirty="0" smtClean="0" sz="1100" spc="85">
                <a:solidFill>
                  <a:srgbClr val="9E9E9E"/>
                </a:solidFill>
                <a:latin typeface="Arial"/>
                <a:cs typeface="Arial"/>
              </a:rPr>
              <a:t>	</a:t>
            </a:r>
            <a:r>
              <a:rPr dirty="0" smtClean="0" sz="1100" spc="345">
                <a:solidFill>
                  <a:srgbClr val="9E9E9E"/>
                </a:solidFill>
                <a:latin typeface="Arial"/>
                <a:cs typeface="Arial"/>
              </a:rPr>
              <a:t>;</a:t>
            </a:r>
            <a:r>
              <a:rPr dirty="0" smtClean="0" sz="1100" spc="-170">
                <a:solidFill>
                  <a:srgbClr val="9E9E9E"/>
                </a:solidFill>
                <a:latin typeface="Arial"/>
                <a:cs typeface="Arial"/>
              </a:rPr>
              <a:t> </a:t>
            </a:r>
            <a:r>
              <a:rPr dirty="0" smtClean="0" sz="950" spc="425">
                <a:solidFill>
                  <a:srgbClr val="7B7B7B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455">
                <a:solidFill>
                  <a:srgbClr val="7B7B7B"/>
                </a:solidFill>
                <a:latin typeface="Times New Roman"/>
                <a:cs typeface="Times New Roman"/>
              </a:rPr>
              <a:t>r</a:t>
            </a:r>
            <a:r>
              <a:rPr dirty="0" smtClean="0" sz="950" spc="140">
                <a:solidFill>
                  <a:srgbClr val="9E9E9E"/>
                </a:solidFill>
                <a:latin typeface="Times New Roman"/>
                <a:cs typeface="Times New Roman"/>
              </a:rPr>
              <a:t>;</a:t>
            </a:r>
            <a:r>
              <a:rPr dirty="0" smtClean="0" sz="950" spc="140">
                <a:solidFill>
                  <a:srgbClr val="9E9E9E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90">
                <a:solidFill>
                  <a:srgbClr val="9E9E9E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95">
                <a:solidFill>
                  <a:srgbClr val="8C8C8C"/>
                </a:solidFill>
                <a:latin typeface="Times New Roman"/>
                <a:cs typeface="Times New Roman"/>
              </a:rPr>
              <a:t>.PQC;</a:t>
            </a:r>
            <a:r>
              <a:rPr dirty="0" smtClean="0" sz="900" spc="-95">
                <a:solidFill>
                  <a:srgbClr val="8C8C8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">
                <a:solidFill>
                  <a:srgbClr val="8C8C8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B8B8B8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-75">
                <a:solidFill>
                  <a:srgbClr val="7B7B7B"/>
                </a:solidFill>
                <a:latin typeface="Times New Roman"/>
                <a:cs typeface="Times New Roman"/>
              </a:rPr>
              <a:t>PQ&lt;I;t</a:t>
            </a:r>
            <a:r>
              <a:rPr dirty="0" smtClean="0" sz="950" spc="-55">
                <a:solidFill>
                  <a:srgbClr val="7B7B7B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-80">
                <a:solidFill>
                  <a:srgbClr val="7B7B7B"/>
                </a:solidFill>
                <a:latin typeface="Times New Roman"/>
                <a:cs typeface="Times New Roman"/>
              </a:rPr>
              <a:t>Toro</a:t>
            </a:r>
            <a:r>
              <a:rPr dirty="0" smtClean="0" sz="950" spc="-80">
                <a:solidFill>
                  <a:srgbClr val="7B7B7B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8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7B7B7B"/>
                </a:solidFill>
                <a:latin typeface="Times New Roman"/>
                <a:cs typeface="Times New Roman"/>
              </a:rPr>
              <a:t>r</a:t>
            </a: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mtClean="0" sz="900" spc="10">
                <a:solidFill>
                  <a:srgbClr val="7B7B7B"/>
                </a:solidFill>
                <a:latin typeface="Arial"/>
                <a:cs typeface="Arial"/>
              </a:rPr>
              <a:t>$(</a:t>
            </a:r>
            <a:r>
              <a:rPr dirty="0" smtClean="0" sz="900" spc="5">
                <a:solidFill>
                  <a:srgbClr val="7B7B7B"/>
                </a:solidFill>
                <a:latin typeface="Arial"/>
                <a:cs typeface="Arial"/>
              </a:rPr>
              <a:t>1rto</a:t>
            </a:r>
            <a:r>
              <a:rPr dirty="0" smtClean="0" sz="900" spc="45">
                <a:solidFill>
                  <a:srgbClr val="7B7B7B"/>
                </a:solidFill>
                <a:latin typeface="Arial"/>
                <a:cs typeface="Arial"/>
              </a:rPr>
              <a:t>r</a:t>
            </a:r>
            <a:r>
              <a:rPr dirty="0" smtClean="0" sz="850" spc="0">
                <a:solidFill>
                  <a:srgbClr val="7B7B7B"/>
                </a:solidFill>
                <a:latin typeface="Arial"/>
                <a:cs typeface="Arial"/>
              </a:rPr>
              <a:t>)</a:t>
            </a:r>
            <a:r>
              <a:rPr dirty="0" smtClean="0" sz="850" spc="-5">
                <a:solidFill>
                  <a:srgbClr val="7B7B7B"/>
                </a:solidFill>
                <a:latin typeface="Arial"/>
                <a:cs typeface="Arial"/>
              </a:rPr>
              <a:t>\Su.kl.og</a:t>
            </a:r>
            <a:r>
              <a:rPr dirty="0" smtClean="0" sz="850" spc="100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950" spc="-40">
                <a:solidFill>
                  <a:srgbClr val="7B7B7B"/>
                </a:solidFill>
                <a:latin typeface="Arial"/>
                <a:cs typeface="Arial"/>
              </a:rPr>
              <a:t>tt</a:t>
            </a:r>
            <a:r>
              <a:rPr dirty="0" smtClean="0" sz="950" spc="-35">
                <a:solidFill>
                  <a:srgbClr val="7B7B7B"/>
                </a:solidFill>
                <a:latin typeface="Arial"/>
                <a:cs typeface="Arial"/>
              </a:rPr>
              <a:t>.</a:t>
            </a:r>
            <a:r>
              <a:rPr dirty="0" smtClean="0" sz="950" spc="-55">
                <a:solidFill>
                  <a:srgbClr val="8C8C8C"/>
                </a:solidFill>
                <a:latin typeface="Arial"/>
                <a:cs typeface="Arial"/>
              </a:rPr>
              <a:t>'"</a:t>
            </a:r>
            <a:endParaRPr sz="9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004820" y="2450591"/>
            <a:ext cx="1740535" cy="11557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7165">
              <a:lnSpc>
                <a:spcPct val="100000"/>
              </a:lnSpc>
            </a:pPr>
            <a:r>
              <a:rPr dirty="0" smtClean="0" sz="900" spc="-40">
                <a:solidFill>
                  <a:srgbClr val="505050"/>
                </a:solidFill>
                <a:latin typeface="Times New Roman"/>
                <a:cs typeface="Times New Roman"/>
              </a:rPr>
              <a:t>l</a:t>
            </a:r>
            <a:r>
              <a:rPr dirty="0" smtClean="0" sz="900" spc="-40">
                <a:solidFill>
                  <a:srgbClr val="505050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70">
                <a:solidFill>
                  <a:srgbClr val="505050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95">
                <a:solidFill>
                  <a:srgbClr val="7B7B7B"/>
                </a:solidFill>
                <a:latin typeface="Times New Roman"/>
                <a:cs typeface="Times New Roman"/>
              </a:rPr>
              <a:t>rted</a:t>
            </a:r>
            <a:r>
              <a:rPr dirty="0" smtClean="0" sz="900" spc="10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7B7B7B"/>
                </a:solidFill>
                <a:latin typeface="Times New Roman"/>
                <a:cs typeface="Times New Roman"/>
              </a:rPr>
              <a:t>Pr</a:t>
            </a:r>
            <a:r>
              <a:rPr dirty="0" smtClean="0" sz="900" spc="1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>
                <a:solidFill>
                  <a:srgbClr val="7B7B7B"/>
                </a:solidFill>
                <a:latin typeface="Times New Roman"/>
                <a:cs typeface="Times New Roman"/>
              </a:rPr>
              <a:t>.;</a:t>
            </a:r>
            <a:r>
              <a:rPr dirty="0" smtClean="0" sz="900" spc="1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7B7B7B"/>
                </a:solidFill>
                <a:latin typeface="Times New Roman"/>
                <a:cs typeface="Times New Roman"/>
              </a:rPr>
              <a:t>ct</a:t>
            </a:r>
            <a:r>
              <a:rPr dirty="0" smtClean="0" sz="900" spc="9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80">
                <a:solidFill>
                  <a:srgbClr val="7B7B7B"/>
                </a:solidFill>
                <a:latin typeface="Times New Roman"/>
                <a:cs typeface="Times New Roman"/>
              </a:rPr>
              <a:t>Pr</a:t>
            </a:r>
            <a:r>
              <a:rPr dirty="0" smtClean="0" sz="900" spc="-8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6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7B7B7B"/>
                </a:solidFill>
                <a:latin typeface="Times New Roman"/>
                <a:cs typeface="Times New Roman"/>
              </a:rPr>
              <a:t>perty</a:t>
            </a:r>
            <a:r>
              <a:rPr dirty="0" smtClean="0" sz="900" spc="65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8C8C8C"/>
                </a:solidFill>
                <a:latin typeface="Times New Roman"/>
                <a:cs typeface="Times New Roman"/>
              </a:rPr>
              <a:t>Sbeets</a:t>
            </a:r>
            <a:endParaRPr sz="900">
              <a:latin typeface="Times New Roman"/>
              <a:cs typeface="Times New Roman"/>
            </a:endParaRPr>
          </a:p>
          <a:p>
            <a:pPr algn="just" marL="167640" marR="683895" indent="-155575">
              <a:lnSpc>
                <a:spcPts val="1260"/>
              </a:lnSpc>
              <a:spcBef>
                <a:spcPts val="145"/>
              </a:spcBef>
            </a:pPr>
            <a:r>
              <a:rPr dirty="0" smtClean="0" sz="950" spc="275">
                <a:solidFill>
                  <a:srgbClr val="626262"/>
                </a:solidFill>
                <a:latin typeface="Arial"/>
                <a:cs typeface="Arial"/>
              </a:rPr>
              <a:t>B</a:t>
            </a:r>
            <a:r>
              <a:rPr dirty="0" smtClean="0" sz="950" spc="4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mtClean="0" sz="900" spc="75">
                <a:solidFill>
                  <a:srgbClr val="8C8C8C"/>
                </a:solidFill>
                <a:latin typeface="Times New Roman"/>
                <a:cs typeface="Times New Roman"/>
              </a:rPr>
              <a:t>P</a:t>
            </a:r>
            <a:r>
              <a:rPr dirty="0" smtClean="0" sz="900" spc="-130">
                <a:solidFill>
                  <a:srgbClr val="505050"/>
                </a:solidFill>
                <a:latin typeface="Times New Roman"/>
                <a:cs typeface="Times New Roman"/>
              </a:rPr>
              <a:t>r</a:t>
            </a:r>
            <a:r>
              <a:rPr dirty="0" smtClean="0" sz="900" spc="-75">
                <a:solidFill>
                  <a:srgbClr val="505050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>
                <a:solidFill>
                  <a:srgbClr val="8C8C8C"/>
                </a:solidFill>
                <a:latin typeface="Times New Roman"/>
                <a:cs typeface="Times New Roman"/>
              </a:rPr>
              <a:t>uJ</a:t>
            </a:r>
            <a:r>
              <a:rPr dirty="0" smtClean="0" sz="900" spc="5">
                <a:solidFill>
                  <a:srgbClr val="8C8C8C"/>
                </a:solidFill>
                <a:latin typeface="Times New Roman"/>
                <a:cs typeface="Times New Roman"/>
              </a:rPr>
              <a:t>    </a:t>
            </a:r>
            <a:r>
              <a:rPr dirty="0" smtClean="0" sz="900" spc="-70">
                <a:solidFill>
                  <a:srgbClr val="8C8C8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40">
                <a:solidFill>
                  <a:srgbClr val="7B7B7B"/>
                </a:solidFill>
                <a:latin typeface="Times New Roman"/>
                <a:cs typeface="Times New Roman"/>
              </a:rPr>
              <a:t>l</a:t>
            </a:r>
            <a:r>
              <a:rPr dirty="0" smtClean="0" sz="900" spc="-5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80">
                <a:solidFill>
                  <a:srgbClr val="8C8C8C"/>
                </a:solidFill>
                <a:latin typeface="Times New Roman"/>
                <a:cs typeface="Times New Roman"/>
              </a:rPr>
              <a:t>D</a:t>
            </a:r>
            <a:r>
              <a:rPr dirty="0" smtClean="0" sz="900" spc="25">
                <a:solidFill>
                  <a:srgbClr val="8C8C8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5">
                <a:solidFill>
                  <a:srgbClr val="8C8C8C"/>
                </a:solidFill>
                <a:latin typeface="Times New Roman"/>
                <a:cs typeface="Times New Roman"/>
              </a:rPr>
              <a:t>f</a:t>
            </a:r>
            <a:r>
              <a:rPr dirty="0" smtClean="0" sz="900" spc="35">
                <a:solidFill>
                  <a:srgbClr val="8C8C8C"/>
                </a:solidFill>
                <a:latin typeface="Times New Roman"/>
                <a:cs typeface="Times New Roman"/>
              </a:rPr>
              <a:t>    </a:t>
            </a:r>
            <a:r>
              <a:rPr dirty="0" smtClean="0" sz="900" spc="65">
                <a:solidFill>
                  <a:srgbClr val="8C8C8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25">
                <a:solidFill>
                  <a:srgbClr val="7B7B7B"/>
                </a:solidFill>
                <a:latin typeface="Arial"/>
                <a:cs typeface="Arial"/>
              </a:rPr>
              <a:t>It'</a:t>
            </a:r>
            <a:r>
              <a:rPr dirty="0" smtClean="0" sz="950" spc="140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750" spc="5">
                <a:solidFill>
                  <a:srgbClr val="7B7B7B"/>
                </a:solidFill>
                <a:latin typeface="Arial"/>
                <a:cs typeface="Arial"/>
              </a:rPr>
              <a:t>Conflgl.ratiOO</a:t>
            </a:r>
            <a:r>
              <a:rPr dirty="0" smtClean="0" sz="750" spc="85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750" spc="25">
                <a:solidFill>
                  <a:srgbClr val="7B7B7B"/>
                </a:solidFill>
                <a:latin typeface="Arial"/>
                <a:cs typeface="Arial"/>
              </a:rPr>
              <a:t>Type</a:t>
            </a:r>
            <a:r>
              <a:rPr dirty="0" smtClean="0" sz="750" spc="10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950" spc="-40">
                <a:solidFill>
                  <a:srgbClr val="7B7B7B"/>
                </a:solidFill>
                <a:latin typeface="Times New Roman"/>
                <a:cs typeface="Times New Roman"/>
              </a:rPr>
              <a:t>Use</a:t>
            </a:r>
            <a:r>
              <a:rPr dirty="0" smtClean="0" sz="950" spc="-3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35">
                <a:solidFill>
                  <a:srgbClr val="7B7B7B"/>
                </a:solidFill>
                <a:latin typeface="Arial"/>
                <a:cs typeface="Arial"/>
              </a:rPr>
              <a:t>of</a:t>
            </a:r>
            <a:r>
              <a:rPr dirty="0" smtClean="0" sz="950" spc="5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750" spc="20">
                <a:solidFill>
                  <a:srgbClr val="7B7B7B"/>
                </a:solidFill>
                <a:latin typeface="Arial"/>
                <a:cs typeface="Arial"/>
              </a:rPr>
              <a:t>p.'F</a:t>
            </a:r>
            <a:r>
              <a:rPr dirty="0" smtClean="0" sz="750" spc="20">
                <a:solidFill>
                  <a:srgbClr val="7B7B7B"/>
                </a:solidFill>
                <a:latin typeface="Arial"/>
                <a:cs typeface="Arial"/>
              </a:rPr>
              <a:t>(</a:t>
            </a:r>
            <a:endParaRPr sz="750">
              <a:latin typeface="Arial"/>
              <a:cs typeface="Arial"/>
            </a:endParaRPr>
          </a:p>
          <a:p>
            <a:pPr marL="167640">
              <a:lnSpc>
                <a:spcPct val="100000"/>
              </a:lnSpc>
              <a:spcBef>
                <a:spcPts val="130"/>
              </a:spcBef>
            </a:pPr>
            <a:r>
              <a:rPr dirty="0" smtClean="0" sz="850" spc="-40">
                <a:solidFill>
                  <a:srgbClr val="7B7B7B"/>
                </a:solidFill>
                <a:latin typeface="Arial"/>
                <a:cs typeface="Arial"/>
              </a:rPr>
              <a:t>Use</a:t>
            </a:r>
            <a:r>
              <a:rPr dirty="0" smtClean="0" sz="850" spc="-60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950" spc="-35">
                <a:solidFill>
                  <a:srgbClr val="7B7B7B"/>
                </a:solidFill>
                <a:latin typeface="Arial"/>
                <a:cs typeface="Arial"/>
              </a:rPr>
              <a:t>of</a:t>
            </a:r>
            <a:r>
              <a:rPr dirty="0" smtClean="0" sz="950" spc="5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900" spc="55">
                <a:solidFill>
                  <a:srgbClr val="7B7B7B"/>
                </a:solidFill>
                <a:latin typeface="Times New Roman"/>
                <a:cs typeface="Times New Roman"/>
              </a:rPr>
              <a:t>All</a:t>
            </a:r>
            <a:endParaRPr sz="900">
              <a:latin typeface="Times New Roman"/>
              <a:cs typeface="Times New Roman"/>
            </a:endParaRPr>
          </a:p>
          <a:p>
            <a:pPr marL="267970">
              <a:lnSpc>
                <a:spcPct val="100000"/>
              </a:lnSpc>
              <a:spcBef>
                <a:spcPts val="120"/>
              </a:spcBef>
            </a:pPr>
            <a:r>
              <a:rPr dirty="0" smtClean="0" sz="950" spc="730">
                <a:solidFill>
                  <a:srgbClr val="7B7B7B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650">
                <a:solidFill>
                  <a:srgbClr val="7B7B7B"/>
                </a:solidFill>
                <a:latin typeface="Times New Roman"/>
                <a:cs typeface="Times New Roman"/>
              </a:rPr>
              <a:t>Ill</a:t>
            </a:r>
            <a:r>
              <a:rPr dirty="0" smtClean="0" sz="950" spc="2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5">
                <a:solidFill>
                  <a:srgbClr val="8C8C8C"/>
                </a:solidFill>
                <a:latin typeface="Times New Roman"/>
                <a:cs typeface="Times New Roman"/>
              </a:rPr>
              <a:t>Usen</a:t>
            </a:r>
            <a:r>
              <a:rPr dirty="0" smtClean="0" sz="950" spc="40">
                <a:solidFill>
                  <a:srgbClr val="8C8C8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">
                <a:solidFill>
                  <a:srgbClr val="7B7B7B"/>
                </a:solidFill>
                <a:latin typeface="Times New Roman"/>
                <a:cs typeface="Times New Roman"/>
              </a:rPr>
              <a:t>An.</a:t>
            </a:r>
            <a:endParaRPr sz="950">
              <a:latin typeface="Times New Roman"/>
              <a:cs typeface="Times New Roman"/>
            </a:endParaRPr>
          </a:p>
          <a:p>
            <a:pPr marL="497205" indent="-224154">
              <a:lnSpc>
                <a:spcPct val="100000"/>
              </a:lnSpc>
              <a:spcBef>
                <a:spcPts val="150"/>
              </a:spcBef>
              <a:buClr>
                <a:srgbClr val="8C8C8C"/>
              </a:buClr>
              <a:buFont typeface="Times New Roman"/>
              <a:buChar char="•"/>
              <a:tabLst>
                <a:tab pos="497205" algn="l"/>
              </a:tabLst>
            </a:pPr>
            <a:r>
              <a:rPr dirty="0" smtClean="0" sz="1100" spc="-55">
                <a:solidFill>
                  <a:srgbClr val="7B7B7B"/>
                </a:solidFill>
                <a:latin typeface="Times New Roman"/>
                <a:cs typeface="Times New Roman"/>
              </a:rPr>
              <a:t>ter</a:t>
            </a:r>
            <a:r>
              <a:rPr dirty="0" smtClean="0" sz="1100" spc="-55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80">
                <a:solidFill>
                  <a:srgbClr val="8C8C8C"/>
                </a:solidFill>
                <a:latin typeface="Times New Roman"/>
                <a:cs typeface="Times New Roman"/>
              </a:rPr>
              <a:t>Set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181091" y="2779776"/>
            <a:ext cx="1508760" cy="478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66675">
              <a:lnSpc>
                <a:spcPct val="100000"/>
              </a:lnSpc>
            </a:pPr>
            <a:r>
              <a:rPr dirty="0" smtClean="0" sz="900" spc="375">
                <a:solidFill>
                  <a:srgbClr val="7B7B7B"/>
                </a:solidFill>
                <a:latin typeface="Times New Roman"/>
                <a:cs typeface="Times New Roman"/>
              </a:rPr>
              <a:t>111n(</a:t>
            </a:r>
            <a:r>
              <a:rPr dirty="0" smtClean="0" sz="900" spc="375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8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20">
                <a:solidFill>
                  <a:srgbClr val="7B7B7B"/>
                </a:solidFill>
                <a:latin typeface="Arial"/>
                <a:cs typeface="Arial"/>
              </a:rPr>
              <a:t>exe)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ts val="1345"/>
              </a:lnSpc>
            </a:pPr>
            <a:r>
              <a:rPr dirty="0" smtClean="0" sz="750" spc="20">
                <a:solidFill>
                  <a:srgbClr val="7B7B7B"/>
                </a:solidFill>
                <a:latin typeface="Arial"/>
                <a:cs typeface="Arial"/>
              </a:rPr>
              <a:t>Use</a:t>
            </a:r>
            <a:r>
              <a:rPr dirty="0" smtClean="0" sz="750" spc="-25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1150" spc="25">
                <a:solidFill>
                  <a:srgbClr val="7B7B7B"/>
                </a:solidFill>
                <a:latin typeface="Times New Roman"/>
                <a:cs typeface="Times New Roman"/>
              </a:rPr>
              <a:t>Stma</a:t>
            </a:r>
            <a:r>
              <a:rPr dirty="0" smtClean="0" sz="1150" spc="50">
                <a:solidFill>
                  <a:srgbClr val="7B7B7B"/>
                </a:solidFill>
                <a:latin typeface="Times New Roman"/>
                <a:cs typeface="Times New Roman"/>
              </a:rPr>
              <a:t>t</a:t>
            </a:r>
            <a:r>
              <a:rPr dirty="0" smtClean="0" sz="950" spc="35">
                <a:solidFill>
                  <a:srgbClr val="7B7B7B"/>
                </a:solidFill>
                <a:latin typeface="Arial"/>
                <a:cs typeface="Arial"/>
              </a:rPr>
              <a:t>d</a:t>
            </a:r>
            <a:r>
              <a:rPr dirty="0" smtClean="0" sz="950" spc="-110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950" spc="-100">
                <a:solidFill>
                  <a:srgbClr val="8C8C8C"/>
                </a:solidFill>
                <a:latin typeface="Arial"/>
                <a:cs typeface="Arial"/>
              </a:rPr>
              <a:t>Windows</a:t>
            </a:r>
            <a:r>
              <a:rPr dirty="0" smtClean="0" sz="950" spc="-80">
                <a:solidFill>
                  <a:srgbClr val="8C8C8C"/>
                </a:solidFill>
                <a:latin typeface="Arial"/>
                <a:cs typeface="Arial"/>
              </a:rPr>
              <a:t> </a:t>
            </a:r>
            <a:r>
              <a:rPr dirty="0" smtClean="0" sz="900" spc="-50">
                <a:solidFill>
                  <a:srgbClr val="8C8C8C"/>
                </a:solidFill>
                <a:latin typeface="Times New Roman"/>
                <a:cs typeface="Times New Roman"/>
              </a:rPr>
              <a:t>Ubr&amp;</a:t>
            </a:r>
            <a:r>
              <a:rPr dirty="0" smtClean="0" sz="900" spc="-70">
                <a:solidFill>
                  <a:srgbClr val="8C8C8C"/>
                </a:solidFill>
                <a:latin typeface="Times New Roman"/>
                <a:cs typeface="Times New Roman"/>
              </a:rPr>
              <a:t> </a:t>
            </a:r>
            <a:r>
              <a:rPr dirty="0" smtClean="0" sz="750" spc="15">
                <a:solidFill>
                  <a:srgbClr val="7B7B7B"/>
                </a:solidFill>
                <a:latin typeface="Times New Roman"/>
                <a:cs typeface="Times New Roman"/>
              </a:rPr>
              <a:t>ieS</a:t>
            </a:r>
            <a:endParaRPr sz="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mtClean="0" sz="900" spc="-60">
                <a:solidFill>
                  <a:srgbClr val="7B7B7B"/>
                </a:solidFill>
                <a:latin typeface="Times New Roman"/>
                <a:cs typeface="Times New Roman"/>
              </a:rPr>
              <a:t>Not</a:t>
            </a:r>
            <a:r>
              <a:rPr dirty="0" smtClean="0" sz="900" spc="6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00">
                <a:solidFill>
                  <a:srgbClr val="7B7B7B"/>
                </a:solidFill>
                <a:latin typeface="Times New Roman"/>
                <a:cs typeface="Times New Roman"/>
              </a:rPr>
              <a:t>USinQ</a:t>
            </a:r>
            <a:r>
              <a:rPr dirty="0" smtClean="0" sz="900" spc="-55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14">
                <a:solidFill>
                  <a:srgbClr val="7B7B7B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-85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0">
                <a:solidFill>
                  <a:srgbClr val="7B7B7B"/>
                </a:solidFill>
                <a:latin typeface="Times New Roman"/>
                <a:cs typeface="Times New Roman"/>
              </a:rPr>
              <a:t>Tl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901431" y="3461766"/>
            <a:ext cx="121285" cy="2622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-215">
                <a:solidFill>
                  <a:srgbClr val="7B7B7B"/>
                </a:solidFill>
                <a:latin typeface="Arial"/>
                <a:cs typeface="Arial"/>
              </a:rPr>
              <a:t>..,</a:t>
            </a:r>
            <a:endParaRPr sz="16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181091" y="3425444"/>
            <a:ext cx="1295400" cy="322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-100">
                <a:solidFill>
                  <a:srgbClr val="7B7B7B"/>
                </a:solidFill>
                <a:latin typeface="Arial"/>
                <a:cs typeface="Arial"/>
              </a:rPr>
              <a:t>Use</a:t>
            </a:r>
            <a:r>
              <a:rPr dirty="0" smtClean="0" sz="950" spc="-100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950" spc="75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1000" spc="325">
                <a:solidFill>
                  <a:srgbClr val="8C8C8C"/>
                </a:solidFill>
                <a:latin typeface="Times New Roman"/>
                <a:cs typeface="Times New Roman"/>
              </a:rPr>
              <a:t>ode</a:t>
            </a:r>
            <a:r>
              <a:rPr dirty="0" smtClean="0" sz="1000" spc="-20">
                <a:solidFill>
                  <a:srgbClr val="8C8C8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0">
                <a:solidFill>
                  <a:srgbClr val="8C8C8C"/>
                </a:solidFill>
                <a:latin typeface="Times New Roman"/>
                <a:cs typeface="Times New Roman"/>
              </a:rPr>
              <a:t>Chof4Ctet</a:t>
            </a:r>
            <a:r>
              <a:rPr dirty="0" smtClean="0" sz="1000" spc="55">
                <a:solidFill>
                  <a:srgbClr val="8C8C8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5">
                <a:solidFill>
                  <a:srgbClr val="8C8C8C"/>
                </a:solidFill>
                <a:latin typeface="Times New Roman"/>
                <a:cs typeface="Times New Roman"/>
              </a:rPr>
              <a:t>Set</a:t>
            </a:r>
            <a:endParaRPr sz="1000">
              <a:latin typeface="Times New Roman"/>
              <a:cs typeface="Times New Roman"/>
            </a:endParaRPr>
          </a:p>
          <a:p>
            <a:pPr marL="60325">
              <a:lnSpc>
                <a:spcPct val="100000"/>
              </a:lnSpc>
              <a:spcBef>
                <a:spcPts val="160"/>
              </a:spcBef>
            </a:pPr>
            <a:r>
              <a:rPr dirty="0" smtClean="0" sz="900" spc="355">
                <a:solidFill>
                  <a:srgbClr val="8C8C8C"/>
                </a:solidFill>
                <a:latin typeface="Times New Roman"/>
                <a:cs typeface="Times New Roman"/>
              </a:rPr>
              <a:t>mon</a:t>
            </a:r>
            <a:r>
              <a:rPr dirty="0" smtClean="0" sz="900" spc="355">
                <a:solidFill>
                  <a:srgbClr val="8C8C8C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-70">
                <a:solidFill>
                  <a:srgbClr val="8C8C8C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370">
                <a:solidFill>
                  <a:srgbClr val="7B7B7B"/>
                </a:solidFill>
                <a:latin typeface="Times New Roman"/>
                <a:cs typeface="Times New Roman"/>
              </a:rPr>
              <a:t>$lOU</a:t>
            </a:r>
            <a:r>
              <a:rPr dirty="0" smtClean="0" sz="800" spc="-105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0">
                <a:solidFill>
                  <a:srgbClr val="7B7B7B"/>
                </a:solidFill>
                <a:latin typeface="Times New Roman"/>
                <a:cs typeface="Times New Roman"/>
              </a:rPr>
              <a:t>Fh.ntme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539904" y="3604514"/>
            <a:ext cx="595630" cy="141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270">
                <a:solidFill>
                  <a:srgbClr val="8C8C8C"/>
                </a:solidFill>
                <a:latin typeface="Arial"/>
                <a:cs typeface="Arial"/>
              </a:rPr>
              <a:t>poft</a:t>
            </a:r>
            <a:r>
              <a:rPr dirty="0" smtClean="0" sz="800" spc="40">
                <a:solidFill>
                  <a:srgbClr val="8C8C8C"/>
                </a:solidFill>
                <a:latin typeface="Arial"/>
                <a:cs typeface="Arial"/>
              </a:rPr>
              <a:t> </a:t>
            </a:r>
            <a:r>
              <a:rPr dirty="0" smtClean="0" sz="850" spc="65">
                <a:solidFill>
                  <a:srgbClr val="7B7B7B"/>
                </a:solidFill>
                <a:latin typeface="Arial"/>
                <a:cs typeface="Arial"/>
              </a:rPr>
              <a:t>(</a:t>
            </a:r>
            <a:r>
              <a:rPr dirty="0" smtClean="0" sz="850" spc="45">
                <a:solidFill>
                  <a:srgbClr val="7B7B7B"/>
                </a:solidFill>
                <a:latin typeface="Arial"/>
                <a:cs typeface="Arial"/>
              </a:rPr>
              <a:t>/tlf</a:t>
            </a:r>
            <a:r>
              <a:rPr dirty="0" smtClean="0" sz="850" spc="65">
                <a:solidFill>
                  <a:srgbClr val="7B7B7B"/>
                </a:solidFill>
                <a:latin typeface="Arial"/>
                <a:cs typeface="Arial"/>
              </a:rPr>
              <a:t>)</a:t>
            </a:r>
            <a:endParaRPr sz="8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160267" y="3748278"/>
            <a:ext cx="1330325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-120">
                <a:solidFill>
                  <a:srgbClr val="8C8C8C"/>
                </a:solidFill>
                <a:latin typeface="Times New Roman"/>
                <a:cs typeface="Times New Roman"/>
              </a:rPr>
              <a:t>Whole</a:t>
            </a:r>
            <a:r>
              <a:rPr dirty="0" smtClean="0" sz="1050" spc="-20">
                <a:solidFill>
                  <a:srgbClr val="8C8C8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65">
                <a:solidFill>
                  <a:srgbClr val="7B7B7B"/>
                </a:solidFill>
                <a:latin typeface="Times New Roman"/>
                <a:cs typeface="Times New Roman"/>
              </a:rPr>
              <a:t>Pr</a:t>
            </a:r>
            <a:r>
              <a:rPr dirty="0" smtClean="0" sz="900" spc="-105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7B7B7B"/>
                </a:solidFill>
                <a:latin typeface="Times New Roman"/>
                <a:cs typeface="Times New Roman"/>
              </a:rPr>
              <a:t>ogr«n</a:t>
            </a:r>
            <a:r>
              <a:rPr dirty="0" smtClean="0" sz="950" spc="-15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25" i="1">
                <a:solidFill>
                  <a:srgbClr val="8C8C8C"/>
                </a:solidFill>
                <a:latin typeface="Times New Roman"/>
                <a:cs typeface="Times New Roman"/>
              </a:rPr>
              <a:t>Optitntt</a:t>
            </a:r>
            <a:r>
              <a:rPr dirty="0" smtClean="0" sz="900" spc="-25" i="1">
                <a:solidFill>
                  <a:srgbClr val="8C8C8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0" i="1">
                <a:solidFill>
                  <a:srgbClr val="8C8C8C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0">
                <a:solidFill>
                  <a:srgbClr val="7B7B7B"/>
                </a:solidFill>
                <a:latin typeface="Arial"/>
                <a:cs typeface="Arial"/>
              </a:rPr>
              <a:t>ti3n</a:t>
            </a:r>
            <a:endParaRPr sz="8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641596" y="3564128"/>
            <a:ext cx="1057275" cy="5276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-35">
                <a:solidFill>
                  <a:srgbClr val="7B7B7B"/>
                </a:solidFill>
                <a:latin typeface="Arial"/>
                <a:cs typeface="Arial"/>
              </a:rPr>
              <a:t>t.'o</a:t>
            </a:r>
            <a:r>
              <a:rPr dirty="0" smtClean="0" sz="850" spc="-10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800" spc="20">
                <a:solidFill>
                  <a:srgbClr val="7B7B7B"/>
                </a:solidFill>
                <a:latin typeface="Times New Roman"/>
                <a:cs typeface="Times New Roman"/>
              </a:rPr>
              <a:t>Commcn</a:t>
            </a:r>
            <a:r>
              <a:rPr dirty="0" smtClean="0" sz="800" spc="5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40">
                <a:solidFill>
                  <a:srgbClr val="7B7B7B"/>
                </a:solidFill>
                <a:latin typeface="Times New Roman"/>
                <a:cs typeface="Times New Roman"/>
              </a:rPr>
              <a:t>l</a:t>
            </a:r>
            <a:r>
              <a:rPr dirty="0" smtClean="0" baseline="-24444" sz="3750" spc="-989">
                <a:solidFill>
                  <a:srgbClr val="626262"/>
                </a:solidFill>
                <a:latin typeface="Arial"/>
                <a:cs typeface="Arial"/>
              </a:rPr>
              <a:t>.</a:t>
            </a:r>
            <a:r>
              <a:rPr dirty="0" smtClean="0" sz="900" spc="15">
                <a:solidFill>
                  <a:srgbClr val="7B7B7B"/>
                </a:solidFill>
                <a:latin typeface="Times New Roman"/>
                <a:cs typeface="Times New Roman"/>
              </a:rPr>
              <a:t>anQU</a:t>
            </a:r>
            <a:r>
              <a:rPr dirty="0" smtClean="0" sz="900" spc="-114">
                <a:solidFill>
                  <a:srgbClr val="7B7B7B"/>
                </a:solidFill>
                <a:latin typeface="Times New Roman"/>
                <a:cs typeface="Times New Roman"/>
              </a:rPr>
              <a:t>!</a:t>
            </a:r>
            <a:r>
              <a:rPr dirty="0" smtClean="0" baseline="-29810" sz="3075" spc="-735">
                <a:solidFill>
                  <a:srgbClr val="626262"/>
                </a:solidFill>
                <a:latin typeface="Arial"/>
                <a:cs typeface="Arial"/>
              </a:rPr>
              <a:t>.</a:t>
            </a:r>
            <a:r>
              <a:rPr dirty="0" smtClean="0" sz="900" spc="15">
                <a:solidFill>
                  <a:srgbClr val="7B7B7B"/>
                </a:solidFill>
                <a:latin typeface="Times New Roman"/>
                <a:cs typeface="Times New Roman"/>
              </a:rPr>
              <a:t>9!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104635" y="3780028"/>
            <a:ext cx="375285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1510">
                <a:solidFill>
                  <a:srgbClr val="7B7B7B"/>
                </a:solidFill>
                <a:latin typeface="Arial"/>
                <a:cs typeface="Arial"/>
              </a:rPr>
              <a:t>$</a:t>
            </a:r>
            <a:r>
              <a:rPr dirty="0" smtClean="0" sz="800" spc="5">
                <a:solidFill>
                  <a:srgbClr val="7B7B7B"/>
                </a:solidFill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359400" y="3872738"/>
            <a:ext cx="122555" cy="186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145">
                <a:solidFill>
                  <a:srgbClr val="7B7B7B"/>
                </a:solidFill>
                <a:latin typeface="Arial"/>
                <a:cs typeface="Arial"/>
              </a:rPr>
              <a:t>.</a:t>
            </a:r>
            <a:r>
              <a:rPr dirty="0" smtClean="0" sz="900" spc="-80">
                <a:solidFill>
                  <a:srgbClr val="505050"/>
                </a:solidFill>
                <a:latin typeface="Times New Roman"/>
                <a:cs typeface="Times New Roman"/>
              </a:rPr>
              <a:t>..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022020" y="4088513"/>
            <a:ext cx="75951" cy="143634"/>
          </a:xfrm>
          <a:custGeom>
            <a:avLst/>
            <a:gdLst/>
            <a:ahLst/>
            <a:cxnLst/>
            <a:rect l="l" t="t" r="r" b="b"/>
            <a:pathLst>
              <a:path w="75951" h="143634">
                <a:moveTo>
                  <a:pt x="0" y="0"/>
                </a:moveTo>
                <a:lnTo>
                  <a:pt x="75951" y="0"/>
                </a:lnTo>
                <a:lnTo>
                  <a:pt x="75951" y="143634"/>
                </a:lnTo>
                <a:lnTo>
                  <a:pt x="0" y="143634"/>
                </a:lnTo>
                <a:lnTo>
                  <a:pt x="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4641596" y="4089145"/>
            <a:ext cx="1798320" cy="295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0">
              <a:lnSpc>
                <a:spcPct val="100000"/>
              </a:lnSpc>
            </a:pPr>
            <a:r>
              <a:rPr dirty="0" smtClean="0" sz="850" spc="-45">
                <a:solidFill>
                  <a:srgbClr val="7B7B7B"/>
                </a:solidFill>
                <a:latin typeface="Times New Roman"/>
                <a:cs typeface="Times New Roman"/>
              </a:rPr>
              <a:t>Pl.a-"</a:t>
            </a:r>
            <a:r>
              <a:rPr dirty="0" smtClean="0" sz="850" spc="15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-30">
                <a:solidFill>
                  <a:srgbClr val="7B7B7B"/>
                </a:solidFill>
                <a:latin typeface="Arial"/>
                <a:cs typeface="Arial"/>
              </a:rPr>
              <a:t>MSn.</a:t>
            </a:r>
            <a:r>
              <a:rPr dirty="0" smtClean="0" sz="800" spc="-90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800" spc="-25">
                <a:solidFill>
                  <a:srgbClr val="8C8C8C"/>
                </a:solidFill>
                <a:latin typeface="Arial"/>
                <a:cs typeface="Arial"/>
              </a:rPr>
              <a:t>COtri'tiOti</a:t>
            </a:r>
            <a:r>
              <a:rPr dirty="0" smtClean="0" sz="800" spc="-35">
                <a:solidFill>
                  <a:srgbClr val="8C8C8C"/>
                </a:solidFill>
                <a:latin typeface="Arial"/>
                <a:cs typeface="Arial"/>
              </a:rPr>
              <a:t> </a:t>
            </a:r>
            <a:r>
              <a:rPr dirty="0" smtClean="0" sz="800" spc="195">
                <a:solidFill>
                  <a:srgbClr val="7B7B7B"/>
                </a:solidFill>
                <a:latin typeface="Times New Roman"/>
                <a:cs typeface="Times New Roman"/>
              </a:rPr>
              <a:t>U!r</a:t>
            </a:r>
            <a:r>
              <a:rPr dirty="0" smtClean="0" sz="800" spc="195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-95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260">
                <a:solidFill>
                  <a:srgbClr val="7B7B7B"/>
                </a:solidFill>
                <a:latin typeface="Times New Roman"/>
                <a:cs typeface="Times New Roman"/>
              </a:rPr>
              <a:t>Qu</a:t>
            </a:r>
            <a:r>
              <a:rPr dirty="0" smtClean="0" sz="800" spc="2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215">
                <a:solidFill>
                  <a:srgbClr val="7B7B7B"/>
                </a:solidFill>
                <a:latin typeface="Arial"/>
                <a:cs typeface="Arial"/>
              </a:rPr>
              <a:t>RIM\t</a:t>
            </a:r>
            <a:endParaRPr sz="800">
              <a:latin typeface="Arial"/>
              <a:cs typeface="Arial"/>
            </a:endParaRPr>
          </a:p>
          <a:p>
            <a:pPr algn="ctr" marL="106045">
              <a:lnSpc>
                <a:spcPct val="100000"/>
              </a:lnSpc>
              <a:spcBef>
                <a:spcPts val="65"/>
              </a:spcBef>
            </a:pPr>
            <a:r>
              <a:rPr dirty="0" smtClean="0" sz="950" spc="55">
                <a:solidFill>
                  <a:srgbClr val="7B7B7B"/>
                </a:solidFill>
                <a:latin typeface="Times New Roman"/>
                <a:cs typeface="Times New Roman"/>
              </a:rPr>
              <a:t>fc</a:t>
            </a:r>
            <a:r>
              <a:rPr dirty="0" smtClean="0" sz="950" spc="-5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85">
                <a:solidFill>
                  <a:srgbClr val="7B7B7B"/>
                </a:solidFill>
                <a:latin typeface="Arial"/>
                <a:cs typeface="Arial"/>
              </a:rPr>
              <a:t>MSn</a:t>
            </a:r>
            <a:r>
              <a:rPr dirty="0" smtClean="0" sz="900" spc="30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950" spc="-45">
                <a:solidFill>
                  <a:srgbClr val="8C8C8C"/>
                </a:solidFill>
                <a:latin typeface="Times New Roman"/>
                <a:cs typeface="Times New Roman"/>
              </a:rPr>
              <a:t>Ccmnc.n</a:t>
            </a:r>
            <a:r>
              <a:rPr dirty="0" smtClean="0" sz="950" spc="5">
                <a:solidFill>
                  <a:srgbClr val="8C8C8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45">
                <a:solidFill>
                  <a:srgbClr val="7B7B7B"/>
                </a:solidFill>
                <a:latin typeface="Times New Roman"/>
                <a:cs typeface="Times New Roman"/>
              </a:rPr>
              <a:t>l</a:t>
            </a:r>
            <a:r>
              <a:rPr dirty="0" smtClean="0" sz="950" spc="-55">
                <a:solidFill>
                  <a:srgbClr val="7B7B7B"/>
                </a:solidFill>
                <a:latin typeface="Times New Roman"/>
                <a:cs typeface="Times New Roman"/>
              </a:rPr>
              <a:t>Rtn</a:t>
            </a:r>
            <a:r>
              <a:rPr dirty="0" smtClean="0" sz="950" spc="-25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40">
                <a:solidFill>
                  <a:srgbClr val="7B7B7B"/>
                </a:solidFill>
                <a:latin typeface="Times New Roman"/>
                <a:cs typeface="Times New Roman"/>
              </a:rPr>
              <a:t>'1'1e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605841" y="4063745"/>
            <a:ext cx="727710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1205">
                <a:solidFill>
                  <a:srgbClr val="7B7B7B"/>
                </a:solidFill>
                <a:latin typeface="Times New Roman"/>
                <a:cs typeface="Times New Roman"/>
              </a:rPr>
              <a:t>t</a:t>
            </a:r>
            <a:r>
              <a:rPr dirty="0" smtClean="0" sz="1050" spc="-25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35">
                <a:solidFill>
                  <a:srgbClr val="8C8C8C"/>
                </a:solidFill>
                <a:latin typeface="Times New Roman"/>
                <a:cs typeface="Times New Roman"/>
              </a:rPr>
              <a:t>(</a:t>
            </a:r>
            <a:r>
              <a:rPr dirty="0" smtClean="0" sz="900" spc="110">
                <a:solidFill>
                  <a:srgbClr val="8C8C8C"/>
                </a:solidFill>
                <a:latin typeface="Times New Roman"/>
                <a:cs typeface="Times New Roman"/>
              </a:rPr>
              <a:t>j</a:t>
            </a:r>
            <a:r>
              <a:rPr dirty="0" smtClean="0" sz="900" spc="110">
                <a:solidFill>
                  <a:srgbClr val="8C8C8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80">
                <a:solidFill>
                  <a:srgbClr val="8C8C8C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-130">
                <a:solidFill>
                  <a:srgbClr val="B8B8B8"/>
                </a:solidFill>
                <a:latin typeface="Arial"/>
                <a:cs typeface="Arial"/>
              </a:rPr>
              <a:t>:</a:t>
            </a:r>
            <a:r>
              <a:rPr dirty="0" smtClean="0" sz="850" spc="0">
                <a:solidFill>
                  <a:srgbClr val="7B7B7B"/>
                </a:solidFill>
                <a:latin typeface="Arial"/>
                <a:cs typeface="Arial"/>
              </a:rPr>
              <a:t>pure)</a:t>
            </a:r>
            <a:endParaRPr sz="8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618633" y="4227321"/>
            <a:ext cx="701675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190">
                <a:solidFill>
                  <a:srgbClr val="8C8C8C"/>
                </a:solidFill>
                <a:latin typeface="Arial"/>
                <a:cs typeface="Arial"/>
              </a:rPr>
              <a:t>t</a:t>
            </a:r>
            <a:r>
              <a:rPr dirty="0" smtClean="0" sz="950" spc="-80">
                <a:solidFill>
                  <a:srgbClr val="8C8C8C"/>
                </a:solidFill>
                <a:latin typeface="Arial"/>
                <a:cs typeface="Arial"/>
              </a:rPr>
              <a:t> </a:t>
            </a:r>
            <a:r>
              <a:rPr dirty="0" smtClean="0" sz="950" spc="-5">
                <a:solidFill>
                  <a:srgbClr val="8C8C8C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-10">
                <a:solidFill>
                  <a:srgbClr val="8C8C8C"/>
                </a:solidFill>
                <a:latin typeface="Times New Roman"/>
                <a:cs typeface="Times New Roman"/>
              </a:rPr>
              <a:t>Jd•:'-4ie</a:t>
            </a:r>
            <a:r>
              <a:rPr dirty="0" smtClean="0" sz="950" spc="-5">
                <a:solidFill>
                  <a:srgbClr val="8C8C8C"/>
                </a:solidFill>
                <a:latin typeface="Times New Roman"/>
                <a:cs typeface="Times New Roman"/>
              </a:rPr>
              <a:t>)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7113689" y="4388450"/>
            <a:ext cx="71554" cy="152083"/>
          </a:xfrm>
          <a:custGeom>
            <a:avLst/>
            <a:gdLst/>
            <a:ahLst/>
            <a:cxnLst/>
            <a:rect l="l" t="t" r="r" b="b"/>
            <a:pathLst>
              <a:path w="71554" h="152083">
                <a:moveTo>
                  <a:pt x="0" y="0"/>
                </a:moveTo>
                <a:lnTo>
                  <a:pt x="71554" y="0"/>
                </a:lnTo>
                <a:lnTo>
                  <a:pt x="71554" y="152083"/>
                </a:lnTo>
                <a:lnTo>
                  <a:pt x="0" y="152083"/>
                </a:lnTo>
                <a:lnTo>
                  <a:pt x="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4641596" y="4382770"/>
            <a:ext cx="3030855" cy="156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690370" algn="l"/>
              </a:tabLst>
            </a:pPr>
            <a:r>
              <a:rPr dirty="0" smtClean="0" sz="900" spc="-145">
                <a:solidFill>
                  <a:srgbClr val="8C8C8C"/>
                </a:solidFill>
                <a:latin typeface="Arial"/>
                <a:cs typeface="Arial"/>
              </a:rPr>
              <a:t>CQITIInCln</a:t>
            </a:r>
            <a:r>
              <a:rPr dirty="0" smtClean="0" sz="900" spc="-45">
                <a:solidFill>
                  <a:srgbClr val="8C8C8C"/>
                </a:solidFill>
                <a:latin typeface="Arial"/>
                <a:cs typeface="Arial"/>
              </a:rPr>
              <a:t> </a:t>
            </a:r>
            <a:r>
              <a:rPr dirty="0" smtClean="0" sz="900" spc="2220">
                <a:solidFill>
                  <a:srgbClr val="7B7B7B"/>
                </a:solidFill>
                <a:latin typeface="Arial"/>
                <a:cs typeface="Arial"/>
              </a:rPr>
              <a:t>L</a:t>
            </a:r>
            <a:r>
              <a:rPr dirty="0" smtClean="0" sz="900" spc="-30">
                <a:solidFill>
                  <a:srgbClr val="7B7B7B"/>
                </a:solidFill>
                <a:latin typeface="Arial"/>
                <a:cs typeface="Arial"/>
              </a:rPr>
              <a:t>Rurtime</a:t>
            </a:r>
            <a:r>
              <a:rPr dirty="0" smtClean="0" sz="900" spc="-30">
                <a:solidFill>
                  <a:srgbClr val="7B7B7B"/>
                </a:solidFill>
                <a:latin typeface="Arial"/>
                <a:cs typeface="Arial"/>
              </a:rPr>
              <a:t>	</a:t>
            </a:r>
            <a:r>
              <a:rPr dirty="0" smtClean="0" sz="900" spc="285">
                <a:solidFill>
                  <a:srgbClr val="8C8C8C"/>
                </a:solidFill>
                <a:latin typeface="Arial"/>
                <a:cs typeface="Arial"/>
              </a:rPr>
              <a:t>,</a:t>
            </a:r>
            <a:r>
              <a:rPr dirty="0" smtClean="0" sz="950" spc="-30">
                <a:solidFill>
                  <a:srgbClr val="8C8C8C"/>
                </a:solidFill>
                <a:latin typeface="Arial"/>
                <a:cs typeface="Arial"/>
              </a:rPr>
              <a:t>otd</a:t>
            </a:r>
            <a:r>
              <a:rPr dirty="0" smtClean="0" sz="950" spc="-150">
                <a:solidFill>
                  <a:srgbClr val="8C8C8C"/>
                </a:solidFill>
                <a:latin typeface="Arial"/>
                <a:cs typeface="Arial"/>
              </a:rPr>
              <a:t> </a:t>
            </a:r>
            <a:r>
              <a:rPr dirty="0" smtClean="0" sz="900" spc="270">
                <a:solidFill>
                  <a:srgbClr val="8C8C8C"/>
                </a:solidFill>
                <a:latin typeface="Arial"/>
                <a:cs typeface="Arial"/>
              </a:rPr>
              <a:t>S</a:t>
            </a:r>
            <a:r>
              <a:rPr dirty="0" smtClean="0" sz="900" spc="110">
                <a:solidFill>
                  <a:srgbClr val="8C8C8C"/>
                </a:solidFill>
                <a:latin typeface="Arial"/>
                <a:cs typeface="Arial"/>
              </a:rPr>
              <a:t> </a:t>
            </a:r>
            <a:r>
              <a:rPr dirty="0" smtClean="0" sz="900" spc="215">
                <a:solidFill>
                  <a:srgbClr val="8C8C8C"/>
                </a:solidFill>
                <a:latin typeface="Arial"/>
                <a:cs typeface="Arial"/>
              </a:rPr>
              <a:t>ox</a:t>
            </a:r>
            <a:r>
              <a:rPr dirty="0" smtClean="0" sz="900" spc="-70">
                <a:solidFill>
                  <a:srgbClr val="8C8C8C"/>
                </a:solidFill>
                <a:latin typeface="Arial"/>
                <a:cs typeface="Arial"/>
              </a:rPr>
              <a:t> </a:t>
            </a:r>
            <a:r>
              <a:rPr dirty="0" smtClean="0" sz="900" spc="-20">
                <a:solidFill>
                  <a:srgbClr val="7B7B7B"/>
                </a:solidFill>
                <a:latin typeface="Arial"/>
                <a:cs typeface="Arial"/>
              </a:rPr>
              <a:t>(</a:t>
            </a:r>
            <a:r>
              <a:rPr dirty="0" smtClean="0" sz="900" spc="-25">
                <a:solidFill>
                  <a:srgbClr val="7B7B7B"/>
                </a:solidFill>
                <a:latin typeface="Arial"/>
                <a:cs typeface="Arial"/>
              </a:rPr>
              <a:t>/cl</a:t>
            </a:r>
            <a:r>
              <a:rPr dirty="0" smtClean="0" sz="900" spc="-130">
                <a:solidFill>
                  <a:srgbClr val="7B7B7B"/>
                </a:solidFill>
                <a:latin typeface="Arial"/>
                <a:cs typeface="Arial"/>
              </a:rPr>
              <a:t>r</a:t>
            </a:r>
            <a:r>
              <a:rPr dirty="0" smtClean="0" sz="900" spc="-250">
                <a:solidFill>
                  <a:srgbClr val="B8B8B8"/>
                </a:solidFill>
                <a:latin typeface="Arial"/>
                <a:cs typeface="Arial"/>
              </a:rPr>
              <a:t>;</a:t>
            </a:r>
            <a:r>
              <a:rPr dirty="0" smtClean="0" sz="900" spc="-55">
                <a:solidFill>
                  <a:srgbClr val="8C8C8C"/>
                </a:solidFill>
                <a:latin typeface="Arial"/>
                <a:cs typeface="Arial"/>
              </a:rPr>
              <a:t>ddSyntolC</a:t>
            </a:r>
            <a:r>
              <a:rPr dirty="0" smtClean="0" sz="900" spc="-30">
                <a:solidFill>
                  <a:srgbClr val="8C8C8C"/>
                </a:solidFill>
                <a:latin typeface="Arial"/>
                <a:cs typeface="Arial"/>
              </a:rPr>
              <a:t>)</a:t>
            </a:r>
            <a:endParaRPr sz="900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4938014" y="5237551"/>
            <a:ext cx="57785" cy="168919"/>
          </a:xfrm>
          <a:custGeom>
            <a:avLst/>
            <a:gdLst/>
            <a:ahLst/>
            <a:cxnLst/>
            <a:rect l="l" t="t" r="r" b="b"/>
            <a:pathLst>
              <a:path w="57785" h="168919">
                <a:moveTo>
                  <a:pt x="0" y="0"/>
                </a:moveTo>
                <a:lnTo>
                  <a:pt x="57785" y="0"/>
                </a:lnTo>
                <a:lnTo>
                  <a:pt x="57785" y="168919"/>
                </a:lnTo>
                <a:lnTo>
                  <a:pt x="0" y="168919"/>
                </a:lnTo>
                <a:lnTo>
                  <a:pt x="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3032251" y="4978907"/>
            <a:ext cx="4942840" cy="427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85725">
              <a:lnSpc>
                <a:spcPct val="100000"/>
              </a:lnSpc>
            </a:pPr>
            <a:r>
              <a:rPr dirty="0" smtClean="0" sz="900" spc="50">
                <a:solidFill>
                  <a:srgbClr val="3D3D3D"/>
                </a:solidFill>
                <a:latin typeface="Arial"/>
                <a:cs typeface="Arial"/>
              </a:rPr>
              <a:t>ommon</a:t>
            </a:r>
            <a:r>
              <a:rPr dirty="0" smtClean="0" sz="900" spc="-3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850" spc="45">
                <a:solidFill>
                  <a:srgbClr val="3D3D3D"/>
                </a:solidFill>
                <a:latin typeface="Times New Roman"/>
                <a:cs typeface="Times New Roman"/>
              </a:rPr>
              <a:t>LM'lU3fl£</a:t>
            </a:r>
            <a:r>
              <a:rPr dirty="0" smtClean="0" sz="850" spc="6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80">
                <a:solidFill>
                  <a:srgbClr val="3D3D3D"/>
                </a:solidFill>
                <a:latin typeface="Arial"/>
                <a:cs typeface="Arial"/>
              </a:rPr>
              <a:t>Runtmc</a:t>
            </a:r>
            <a:r>
              <a:rPr dirty="0" smtClean="0" sz="900" spc="-2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900" spc="0">
                <a:solidFill>
                  <a:srgbClr val="505050"/>
                </a:solidFill>
                <a:latin typeface="Arial"/>
                <a:cs typeface="Arial"/>
              </a:rPr>
              <a:t>suppol"t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85"/>
              </a:lnSpc>
              <a:spcBef>
                <a:spcPts val="55"/>
              </a:spcBef>
              <a:tabLst>
                <a:tab pos="593090" algn="l"/>
                <a:tab pos="1801495" algn="l"/>
              </a:tabLst>
            </a:pPr>
            <a:r>
              <a:rPr dirty="0" smtClean="0" sz="800" spc="10">
                <a:solidFill>
                  <a:srgbClr val="7B7B7B"/>
                </a:solidFill>
                <a:latin typeface="Arial"/>
                <a:cs typeface="Arial"/>
              </a:rPr>
              <a:t>Speches</a:t>
            </a:r>
            <a:r>
              <a:rPr dirty="0" smtClean="0" sz="800" spc="10">
                <a:solidFill>
                  <a:srgbClr val="7B7B7B"/>
                </a:solidFill>
                <a:latin typeface="Arial"/>
                <a:cs typeface="Arial"/>
              </a:rPr>
              <a:t>	</a:t>
            </a:r>
            <a:r>
              <a:rPr dirty="0" smtClean="0" sz="950" spc="509">
                <a:solidFill>
                  <a:srgbClr val="7B7B7B"/>
                </a:solidFill>
                <a:latin typeface="Times New Roman"/>
                <a:cs typeface="Times New Roman"/>
              </a:rPr>
              <a:t>this</a:t>
            </a:r>
            <a:r>
              <a:rPr dirty="0" smtClean="0" sz="950" spc="-3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80">
                <a:solidFill>
                  <a:srgbClr val="7B7B7B"/>
                </a:solidFill>
                <a:latin typeface="Times New Roman"/>
                <a:cs typeface="Times New Roman"/>
              </a:rPr>
              <a:t>c</a:t>
            </a:r>
            <a:r>
              <a:rPr dirty="0" smtClean="0" sz="950" spc="38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20">
                <a:solidFill>
                  <a:srgbClr val="7B7B7B"/>
                </a:solidFill>
                <a:latin typeface="Times New Roman"/>
                <a:cs typeface="Times New Roman"/>
              </a:rPr>
              <a:t>abon</a:t>
            </a:r>
            <a:r>
              <a:rPr dirty="0" smtClean="0" sz="950" spc="420">
                <a:solidFill>
                  <a:srgbClr val="7B7B7B"/>
                </a:solidFill>
                <a:latin typeface="Times New Roman"/>
                <a:cs typeface="Times New Roman"/>
              </a:rPr>
              <a:t>	</a:t>
            </a:r>
            <a:r>
              <a:rPr dirty="0" smtClean="0" sz="950" spc="750">
                <a:solidFill>
                  <a:srgbClr val="7B7B7B"/>
                </a:solidFill>
                <a:latin typeface="Times New Roman"/>
                <a:cs typeface="Times New Roman"/>
              </a:rPr>
              <a:t>t</a:t>
            </a:r>
            <a:r>
              <a:rPr dirty="0" smtClean="0" sz="950" spc="1110">
                <a:solidFill>
                  <a:srgbClr val="7B7B7B"/>
                </a:solidFill>
                <a:latin typeface="Times New Roman"/>
                <a:cs typeface="Times New Roman"/>
              </a:rPr>
              <a:t>s</a:t>
            </a:r>
            <a:r>
              <a:rPr dirty="0" smtClean="0" sz="950" spc="-15">
                <a:solidFill>
                  <a:srgbClr val="7B7B7B"/>
                </a:solidFill>
                <a:latin typeface="Arial"/>
                <a:cs typeface="Arial"/>
              </a:rPr>
              <a:t>the</a:t>
            </a:r>
            <a:r>
              <a:rPr dirty="0" smtClean="0" sz="950" spc="-155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950" spc="-30">
                <a:solidFill>
                  <a:srgbClr val="8C8C8C"/>
                </a:solidFill>
                <a:latin typeface="Times New Roman"/>
                <a:cs typeface="Times New Roman"/>
              </a:rPr>
              <a:t>Coomon</a:t>
            </a:r>
            <a:r>
              <a:rPr dirty="0" smtClean="0" sz="950" spc="5">
                <a:solidFill>
                  <a:srgbClr val="8C8C8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60">
                <a:solidFill>
                  <a:srgbClr val="626262"/>
                </a:solidFill>
                <a:latin typeface="Times New Roman"/>
                <a:cs typeface="Times New Roman"/>
              </a:rPr>
              <a:t>lanowJe</a:t>
            </a:r>
            <a:r>
              <a:rPr dirty="0" smtClean="0" sz="950" spc="-35">
                <a:solidFill>
                  <a:srgbClr val="626262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70">
                <a:solidFill>
                  <a:srgbClr val="7B7B7B"/>
                </a:solidFill>
                <a:latin typeface="Arial"/>
                <a:cs typeface="Arial"/>
              </a:rPr>
              <a:t>Rlrtme.</a:t>
            </a:r>
            <a:r>
              <a:rPr dirty="0" smtClean="0" sz="850" spc="70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850" spc="-15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900" spc="1125">
                <a:solidFill>
                  <a:srgbClr val="7B7B7B"/>
                </a:solidFill>
                <a:latin typeface="Times New Roman"/>
                <a:cs typeface="Times New Roman"/>
              </a:rPr>
              <a:t>This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055"/>
              </a:lnSpc>
              <a:tabLst>
                <a:tab pos="4659630" algn="l"/>
              </a:tabLst>
            </a:pPr>
            <a:r>
              <a:rPr dirty="0" smtClean="0" sz="1000" spc="-40">
                <a:solidFill>
                  <a:srgbClr val="7B7B7B"/>
                </a:solidFill>
                <a:latin typeface="Times New Roman"/>
                <a:cs typeface="Times New Roman"/>
              </a:rPr>
              <a:t>some</a:t>
            </a:r>
            <a:r>
              <a:rPr dirty="0" smtClean="0" sz="1000" spc="-11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5">
                <a:solidFill>
                  <a:srgbClr val="7B7B7B"/>
                </a:solidFill>
                <a:latin typeface="Times New Roman"/>
                <a:cs typeface="Times New Roman"/>
              </a:rPr>
              <a:t>other</a:t>
            </a:r>
            <a:r>
              <a:rPr dirty="0" smtClean="0" sz="1000" spc="-25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0">
                <a:solidFill>
                  <a:srgbClr val="7B7B7B"/>
                </a:solidFill>
                <a:latin typeface="Times New Roman"/>
                <a:cs typeface="Times New Roman"/>
              </a:rPr>
              <a:t>sett*11JS,</a:t>
            </a:r>
            <a:r>
              <a:rPr dirty="0" smtClean="0" sz="1000" spc="6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7B7B7B"/>
                </a:solidFill>
                <a:latin typeface="Times New Roman"/>
                <a:cs typeface="Times New Roman"/>
              </a:rPr>
              <a:t>e.</a:t>
            </a:r>
            <a:r>
              <a:rPr dirty="0" smtClean="0" sz="1000" spc="65">
                <a:solidFill>
                  <a:srgbClr val="7B7B7B"/>
                </a:solidFill>
                <a:latin typeface="Times New Roman"/>
                <a:cs typeface="Times New Roman"/>
              </a:rPr>
              <a:t>g</a:t>
            </a:r>
            <a:r>
              <a:rPr dirty="0" smtClean="0" sz="1000" spc="215">
                <a:solidFill>
                  <a:srgbClr val="9E9E9E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-20">
                <a:solidFill>
                  <a:srgbClr val="626262"/>
                </a:solidFill>
                <a:latin typeface="Times New Roman"/>
                <a:cs typeface="Times New Roman"/>
              </a:rPr>
              <a:t>rlrtlm</a:t>
            </a:r>
            <a:r>
              <a:rPr dirty="0" smtClean="0" sz="1000" spc="-20">
                <a:solidFill>
                  <a:srgbClr val="626262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80">
                <a:solidFill>
                  <a:srgbClr val="626262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5" i="1">
                <a:solidFill>
                  <a:srgbClr val="7B7B7B"/>
                </a:solidFill>
                <a:latin typeface="Times New Roman"/>
                <a:cs typeface="Times New Roman"/>
              </a:rPr>
              <a:t>&lt;hcO.</a:t>
            </a:r>
            <a:r>
              <a:rPr dirty="0" smtClean="0" sz="1000" spc="5" i="1">
                <a:solidFill>
                  <a:srgbClr val="7B7B7B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215" i="1">
                <a:solidFill>
                  <a:srgbClr val="B8B8B8"/>
                </a:solidFill>
                <a:latin typeface="Times New Roman"/>
                <a:cs typeface="Times New Roman"/>
              </a:rPr>
              <a:t>.</a:t>
            </a:r>
            <a:r>
              <a:rPr dirty="0" smtClean="0" sz="1050" spc="-70">
                <a:solidFill>
                  <a:srgbClr val="7B7B7B"/>
                </a:solidFill>
                <a:latin typeface="Times New Roman"/>
                <a:cs typeface="Times New Roman"/>
              </a:rPr>
              <a:t>S.O</a:t>
            </a:r>
            <a:r>
              <a:rPr dirty="0" smtClean="0" sz="1050" spc="-75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7B7B7B"/>
                </a:solidFill>
                <a:latin typeface="Times New Roman"/>
                <a:cs typeface="Times New Roman"/>
              </a:rPr>
              <a:t>t-.q,for</a:t>
            </a:r>
            <a:r>
              <a:rPr dirty="0" smtClean="0" sz="900" spc="25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90">
                <a:solidFill>
                  <a:srgbClr val="7B7B7B"/>
                </a:solidFill>
                <a:latin typeface="Arial"/>
                <a:cs typeface="Arial"/>
              </a:rPr>
              <a:t>/tV</a:t>
            </a:r>
            <a:r>
              <a:rPr dirty="0" smtClean="0" sz="1100" spc="-40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950" spc="330">
                <a:solidFill>
                  <a:srgbClr val="626262"/>
                </a:solidFill>
                <a:latin typeface="Arial"/>
                <a:cs typeface="Arial"/>
              </a:rPr>
              <a:t>f</a:t>
            </a:r>
            <a:r>
              <a:rPr dirty="0" smtClean="0" sz="950" spc="33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mtClean="0" sz="950" spc="65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mtClean="0" sz="950" spc="495">
                <a:solidFill>
                  <a:srgbClr val="626262"/>
                </a:solidFill>
                <a:latin typeface="Arial"/>
                <a:cs typeface="Arial"/>
              </a:rPr>
              <a:t>of</a:t>
            </a:r>
            <a:r>
              <a:rPr dirty="0" smtClean="0" sz="950" spc="7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dirty="0" smtClean="0" sz="1000" spc="-75">
                <a:solidFill>
                  <a:srgbClr val="8C8C8C"/>
                </a:solidFill>
                <a:latin typeface="Times New Roman"/>
                <a:cs typeface="Times New Roman"/>
              </a:rPr>
              <a:t>C++</a:t>
            </a:r>
            <a:r>
              <a:rPr dirty="0" smtClean="0" sz="1000" spc="-75">
                <a:solidFill>
                  <a:srgbClr val="8C8C8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0">
                <a:solidFill>
                  <a:srgbClr val="8C8C8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5">
                <a:solidFill>
                  <a:srgbClr val="7B7B7B"/>
                </a:solidFill>
                <a:latin typeface="Times New Roman"/>
                <a:cs typeface="Times New Roman"/>
              </a:rPr>
              <a:t>cOfl'lioy</a:t>
            </a:r>
            <a:r>
              <a:rPr dirty="0" smtClean="0" sz="1000" spc="4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7B7B7B"/>
                </a:solidFill>
                <a:latin typeface="Times New Roman"/>
                <a:cs typeface="Times New Roman"/>
              </a:rPr>
              <a:t>swtche$</a:t>
            </a:r>
            <a:r>
              <a:rPr dirty="0" smtClean="0" sz="900" spc="-10">
                <a:solidFill>
                  <a:srgbClr val="7B7B7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505050"/>
                </a:solidFill>
                <a:latin typeface="Arial"/>
                <a:cs typeface="Arial"/>
              </a:rPr>
              <a:t>f</a:t>
            </a:r>
            <a:r>
              <a:rPr dirty="0" smtClean="0" sz="900" spc="-35">
                <a:solidFill>
                  <a:srgbClr val="7B7B7B"/>
                </a:solidFill>
                <a:latin typeface="Arial"/>
                <a:cs typeface="Arial"/>
              </a:rPr>
              <a:t>0</a:t>
            </a:r>
            <a:r>
              <a:rPr dirty="0" smtClean="0" sz="900" spc="40">
                <a:solidFill>
                  <a:srgbClr val="7B7B7B"/>
                </a:solidFill>
                <a:latin typeface="Arial"/>
                <a:cs typeface="Arial"/>
              </a:rPr>
              <a:t>1</a:t>
            </a:r>
            <a:r>
              <a:rPr dirty="0" smtClean="0" sz="1000" spc="-60">
                <a:solidFill>
                  <a:srgbClr val="626262"/>
                </a:solidFill>
                <a:latin typeface="Times New Roman"/>
                <a:cs typeface="Times New Roman"/>
              </a:rPr>
              <a:t>hJI</a:t>
            </a:r>
            <a:r>
              <a:rPr dirty="0" smtClean="0" sz="1000" spc="-60">
                <a:solidFill>
                  <a:srgbClr val="626262"/>
                </a:solidFill>
                <a:latin typeface="Times New Roman"/>
                <a:cs typeface="Times New Roman"/>
              </a:rPr>
              <a:t>	</a:t>
            </a:r>
            <a:r>
              <a:rPr dirty="0" smtClean="0" sz="950" spc="509" i="1">
                <a:solidFill>
                  <a:srgbClr val="7B7B7B"/>
                </a:solidFill>
                <a:latin typeface="Arial"/>
                <a:cs typeface="Arial"/>
              </a:rPr>
              <a:t>d</a:t>
            </a:r>
            <a:r>
              <a:rPr dirty="0" smtClean="0" sz="950" spc="-95" i="1">
                <a:solidFill>
                  <a:srgbClr val="7B7B7B"/>
                </a:solidFill>
                <a:latin typeface="Arial"/>
                <a:cs typeface="Arial"/>
              </a:rPr>
              <a:t> </a:t>
            </a:r>
            <a:r>
              <a:rPr dirty="0" smtClean="0" sz="950" spc="35" i="1">
                <a:solidFill>
                  <a:srgbClr val="8C8C8C"/>
                </a:solidFill>
                <a:latin typeface="Arial"/>
                <a:cs typeface="Arial"/>
              </a:rPr>
              <a:t>...</a:t>
            </a:r>
            <a:endParaRPr sz="95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687601" y="6453178"/>
            <a:ext cx="19099" cy="160532"/>
          </a:xfrm>
          <a:custGeom>
            <a:avLst/>
            <a:gdLst/>
            <a:ahLst/>
            <a:cxnLst/>
            <a:rect l="l" t="t" r="r" b="b"/>
            <a:pathLst>
              <a:path w="19099" h="160532">
                <a:moveTo>
                  <a:pt x="0" y="0"/>
                </a:moveTo>
                <a:lnTo>
                  <a:pt x="19099" y="0"/>
                </a:lnTo>
                <a:lnTo>
                  <a:pt x="19099" y="160532"/>
                </a:lnTo>
                <a:lnTo>
                  <a:pt x="0" y="160532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109728" y="6453885"/>
            <a:ext cx="595630" cy="4044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>
              <a:lnSpc>
                <a:spcPct val="100000"/>
              </a:lnSpc>
            </a:pPr>
            <a:r>
              <a:rPr dirty="0" smtClean="0" sz="950">
                <a:solidFill>
                  <a:srgbClr val="CFCFCF"/>
                </a:solidFill>
                <a:latin typeface="Arial"/>
                <a:cs typeface="Arial"/>
              </a:rPr>
              <a:t>PEARSON</a:t>
            </a:r>
            <a:endParaRPr sz="95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100437" y="6453178"/>
            <a:ext cx="14331" cy="160532"/>
          </a:xfrm>
          <a:custGeom>
            <a:avLst/>
            <a:gdLst/>
            <a:ahLst/>
            <a:cxnLst/>
            <a:rect l="l" t="t" r="r" b="b"/>
            <a:pathLst>
              <a:path w="14331" h="160532">
                <a:moveTo>
                  <a:pt x="0" y="0"/>
                </a:moveTo>
                <a:lnTo>
                  <a:pt x="14331" y="0"/>
                </a:lnTo>
                <a:lnTo>
                  <a:pt x="14331" y="160532"/>
                </a:lnTo>
                <a:lnTo>
                  <a:pt x="0" y="160532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114769" y="6203011"/>
            <a:ext cx="572831" cy="654988"/>
          </a:xfrm>
          <a:custGeom>
            <a:avLst/>
            <a:gdLst/>
            <a:ahLst/>
            <a:cxnLst/>
            <a:rect l="l" t="t" r="r" b="b"/>
            <a:pathLst>
              <a:path w="572831" h="654988">
                <a:moveTo>
                  <a:pt x="0" y="0"/>
                </a:moveTo>
                <a:lnTo>
                  <a:pt x="572831" y="0"/>
                </a:lnTo>
                <a:lnTo>
                  <a:pt x="572831" y="654988"/>
                </a:lnTo>
                <a:lnTo>
                  <a:pt x="0" y="654988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124460" y="6206744"/>
            <a:ext cx="587375" cy="665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300" spc="40">
                <a:solidFill>
                  <a:srgbClr val="CFCFCF"/>
                </a:solidFill>
                <a:latin typeface="Times New Roman"/>
                <a:cs typeface="Times New Roman"/>
              </a:rPr>
              <a:t>---</a:t>
            </a:r>
            <a:endParaRPr sz="43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708140" y="6457441"/>
            <a:ext cx="2284095" cy="141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Copyright</a:t>
            </a:r>
            <a:r>
              <a:rPr dirty="0" smtClean="0" sz="850" spc="4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©2009</a:t>
            </a:r>
            <a:r>
              <a:rPr dirty="0" smtClean="0" sz="850" spc="9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by</a:t>
            </a:r>
            <a:r>
              <a:rPr dirty="0" smtClean="0" sz="850" spc="7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Pearson</a:t>
            </a:r>
            <a:r>
              <a:rPr dirty="0" smtClean="0" sz="850" spc="10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Education,</a:t>
            </a:r>
            <a:r>
              <a:rPr dirty="0" smtClean="0" sz="850" spc="9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0">
                <a:solidFill>
                  <a:srgbClr val="010101"/>
                </a:solidFill>
                <a:latin typeface="Arial"/>
                <a:cs typeface="Arial"/>
              </a:rPr>
              <a:t>Inc.</a:t>
            </a:r>
            <a:endParaRPr sz="850">
              <a:latin typeface="Arial"/>
              <a:cs typeface="Arial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2592323" y="1490014"/>
            <a:ext cx="302895" cy="0"/>
          </a:xfrm>
          <a:custGeom>
            <a:avLst/>
            <a:gdLst/>
            <a:ahLst/>
            <a:cxnLst/>
            <a:rect l="l" t="t" r="r" b="b"/>
            <a:pathLst>
              <a:path w="302895" h="0">
                <a:moveTo>
                  <a:pt x="0" y="0"/>
                </a:moveTo>
                <a:lnTo>
                  <a:pt x="302895" y="0"/>
                </a:lnTo>
              </a:path>
            </a:pathLst>
          </a:custGeom>
          <a:ln w="4572">
            <a:solidFill>
              <a:srgbClr val="B7B7B7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846836" y="6291762"/>
            <a:ext cx="4013200" cy="544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17780">
              <a:lnSpc>
                <a:spcPct val="106100"/>
              </a:lnSpc>
            </a:pPr>
            <a:r>
              <a:rPr dirty="0" smtClean="0" sz="800" spc="-65" i="1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dirty="0" smtClean="0" sz="800" spc="55" i="1">
                <a:solidFill>
                  <a:srgbClr val="232323"/>
                </a:solidFill>
                <a:latin typeface="Arial"/>
                <a:cs typeface="Arial"/>
              </a:rPr>
              <a:t>h</a:t>
            </a:r>
            <a:r>
              <a:rPr dirty="0" smtClean="0" sz="800" spc="125" i="1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dirty="0" smtClean="0" sz="800" spc="-8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60" i="1">
                <a:solidFill>
                  <a:srgbClr val="010101"/>
                </a:solidFill>
                <a:latin typeface="Arial"/>
                <a:cs typeface="Arial"/>
              </a:rPr>
              <a:t>Intel</a:t>
            </a:r>
            <a:r>
              <a:rPr dirty="0" smtClean="0" sz="800" spc="-11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40" i="1">
                <a:solidFill>
                  <a:srgbClr val="010101"/>
                </a:solidFill>
                <a:latin typeface="Arial"/>
                <a:cs typeface="Arial"/>
              </a:rPr>
              <a:t>Microprocessors:</a:t>
            </a:r>
            <a:r>
              <a:rPr dirty="0" smtClean="0" sz="800" spc="8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30" i="1">
                <a:solidFill>
                  <a:srgbClr val="010101"/>
                </a:solidFill>
                <a:latin typeface="Arial"/>
                <a:cs typeface="Arial"/>
              </a:rPr>
              <a:t>80861808</a:t>
            </a:r>
            <a:r>
              <a:rPr dirty="0" smtClean="0" sz="800" spc="-50" i="1">
                <a:solidFill>
                  <a:srgbClr val="010101"/>
                </a:solidFill>
                <a:latin typeface="Arial"/>
                <a:cs typeface="Arial"/>
              </a:rPr>
              <a:t>8</a:t>
            </a:r>
            <a:r>
              <a:rPr dirty="0" smtClean="0" sz="800" spc="35" i="1">
                <a:solidFill>
                  <a:srgbClr val="3D3D3D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800" spc="-30" i="1">
                <a:solidFill>
                  <a:srgbClr val="010101"/>
                </a:solidFill>
                <a:latin typeface="Arial"/>
                <a:cs typeface="Arial"/>
              </a:rPr>
              <a:t>80186180188,</a:t>
            </a:r>
            <a:r>
              <a:rPr dirty="0" smtClean="0" sz="800" spc="-3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7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80286,</a:t>
            </a:r>
            <a:r>
              <a:rPr dirty="0" smtClean="0" sz="800" spc="6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8038</a:t>
            </a:r>
            <a:r>
              <a:rPr dirty="0" smtClean="0" sz="800" spc="-90" i="1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dirty="0" smtClean="0" sz="800" spc="35" i="1">
                <a:solidFill>
                  <a:srgbClr val="3D3D3D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80486</a:t>
            </a:r>
            <a:r>
              <a:rPr dirty="0" smtClean="0" sz="800" spc="2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0" i="1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dirty="0" smtClean="0" sz="800" spc="-50" i="1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dirty="0" smtClean="0" sz="800" spc="35" i="1">
                <a:solidFill>
                  <a:srgbClr val="232323"/>
                </a:solidFill>
                <a:latin typeface="Arial"/>
                <a:cs typeface="Arial"/>
              </a:rPr>
              <a:t>i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um,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dirty="0" smtClean="0" sz="800" spc="35" i="1">
                <a:solidFill>
                  <a:srgbClr val="232323"/>
                </a:solidFill>
                <a:latin typeface="Arial"/>
                <a:cs typeface="Arial"/>
              </a:rPr>
              <a:t>i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dirty="0" smtClean="0" sz="800" spc="-5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Pro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40" i="1">
                <a:solidFill>
                  <a:srgbClr val="010101"/>
                </a:solidFill>
                <a:latin typeface="Arial"/>
                <a:cs typeface="Arial"/>
              </a:rPr>
              <a:t>P</a:t>
            </a:r>
            <a:r>
              <a:rPr dirty="0" smtClean="0" sz="800" spc="15" i="1">
                <a:solidFill>
                  <a:srgbClr val="232323"/>
                </a:solidFill>
                <a:latin typeface="Arial"/>
                <a:cs typeface="Arial"/>
              </a:rPr>
              <a:t>r</a:t>
            </a:r>
            <a:r>
              <a:rPr dirty="0" smtClean="0" sz="800" spc="-15" i="1">
                <a:solidFill>
                  <a:srgbClr val="010101"/>
                </a:solidFill>
                <a:latin typeface="Arial"/>
                <a:cs typeface="Arial"/>
              </a:rPr>
              <a:t>ocessor,</a:t>
            </a:r>
            <a:r>
              <a:rPr dirty="0" smtClean="0" sz="800" spc="5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dirty="0" smtClean="0" sz="800" spc="35" i="1">
                <a:solidFill>
                  <a:srgbClr val="232323"/>
                </a:solidFill>
                <a:latin typeface="Arial"/>
                <a:cs typeface="Arial"/>
              </a:rPr>
              <a:t>i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dirty="0" smtClean="0" sz="800" spc="-5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20" i="1">
                <a:solidFill>
                  <a:srgbClr val="010101"/>
                </a:solidFill>
                <a:latin typeface="Arial"/>
                <a:cs typeface="Arial"/>
              </a:rPr>
              <a:t>II,</a:t>
            </a:r>
            <a:r>
              <a:rPr dirty="0" smtClean="0" sz="800" spc="-3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0" i="1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r>
              <a:rPr dirty="0" smtClean="0" sz="800" spc="3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5" i="1">
                <a:solidFill>
                  <a:srgbClr val="010101"/>
                </a:solidFill>
                <a:latin typeface="Arial"/>
                <a:cs typeface="Arial"/>
              </a:rPr>
              <a:t>4</a:t>
            </a:r>
            <a:r>
              <a:rPr dirty="0" smtClean="0" sz="800" spc="35" i="1">
                <a:solidFill>
                  <a:srgbClr val="3D3D3D"/>
                </a:solidFill>
                <a:latin typeface="Arial"/>
                <a:cs typeface="Arial"/>
              </a:rPr>
              <a:t>,</a:t>
            </a:r>
            <a:r>
              <a:rPr dirty="0" smtClean="0" sz="800" spc="-50" i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800" spc="25" i="1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dirty="0" smtClean="0" sz="800" spc="1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Core2</a:t>
            </a:r>
            <a:r>
              <a:rPr dirty="0" smtClean="0" sz="800" spc="4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25" i="1">
                <a:solidFill>
                  <a:srgbClr val="010101"/>
                </a:solidFill>
                <a:latin typeface="Arial"/>
                <a:cs typeface="Arial"/>
              </a:rPr>
              <a:t>with</a:t>
            </a:r>
            <a:r>
              <a:rPr dirty="0" smtClean="0" sz="800" spc="1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64-bit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0" i="1">
                <a:solidFill>
                  <a:srgbClr val="010101"/>
                </a:solidFill>
                <a:latin typeface="Arial"/>
                <a:cs typeface="Arial"/>
              </a:rPr>
              <a:t>Extensions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35" i="1">
                <a:solidFill>
                  <a:srgbClr val="010101"/>
                </a:solidFill>
                <a:latin typeface="Arial"/>
                <a:cs typeface="Arial"/>
              </a:rPr>
              <a:t>Architectur</a:t>
            </a:r>
            <a:r>
              <a:rPr dirty="0" smtClean="0" sz="800" spc="90" i="1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dirty="0" smtClean="0" sz="800" spc="35" i="1">
                <a:solidFill>
                  <a:srgbClr val="3D3D3D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800" spc="45" i="1">
                <a:solidFill>
                  <a:srgbClr val="010101"/>
                </a:solidFill>
                <a:latin typeface="Arial"/>
                <a:cs typeface="Arial"/>
              </a:rPr>
              <a:t>Programmin</a:t>
            </a:r>
            <a:r>
              <a:rPr dirty="0" smtClean="0" sz="800" spc="65" i="1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dirty="0" smtClean="0" sz="800" spc="35" i="1">
                <a:solidFill>
                  <a:srgbClr val="3D3D3D"/>
                </a:solidFill>
                <a:latin typeface="Arial"/>
                <a:cs typeface="Arial"/>
              </a:rPr>
              <a:t>,</a:t>
            </a:r>
            <a:r>
              <a:rPr dirty="0" smtClean="0" sz="800" spc="-50" i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800" spc="85" i="1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dirty="0" smtClean="0" sz="800" spc="-2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35" i="1">
                <a:solidFill>
                  <a:srgbClr val="010101"/>
                </a:solidFill>
                <a:latin typeface="Arial"/>
                <a:cs typeface="Arial"/>
              </a:rPr>
              <a:t>Interfacin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dirty="0" smtClean="0" sz="800" spc="35" i="1">
                <a:solidFill>
                  <a:srgbClr val="3D3D3D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Eighth</a:t>
            </a:r>
            <a:r>
              <a:rPr dirty="0" smtClean="0" sz="850" spc="4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Edition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Barry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20">
                <a:solidFill>
                  <a:srgbClr val="010101"/>
                </a:solidFill>
                <a:latin typeface="Arial"/>
                <a:cs typeface="Arial"/>
              </a:rPr>
              <a:t>B.</a:t>
            </a:r>
            <a:r>
              <a:rPr dirty="0" smtClean="0" sz="850" spc="6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Brey</a:t>
            </a:r>
            <a:endParaRPr sz="85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912611" y="6599173"/>
            <a:ext cx="3067685" cy="141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10">
                <a:solidFill>
                  <a:srgbClr val="010101"/>
                </a:solidFill>
                <a:latin typeface="Arial"/>
                <a:cs typeface="Arial"/>
              </a:rPr>
              <a:t>Upper</a:t>
            </a:r>
            <a:r>
              <a:rPr dirty="0" smtClean="0" sz="850" spc="4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0">
                <a:solidFill>
                  <a:srgbClr val="010101"/>
                </a:solidFill>
                <a:latin typeface="Arial"/>
                <a:cs typeface="Arial"/>
              </a:rPr>
              <a:t>Saddle</a:t>
            </a:r>
            <a:r>
              <a:rPr dirty="0" smtClean="0" sz="850" spc="10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0">
                <a:solidFill>
                  <a:srgbClr val="010101"/>
                </a:solidFill>
                <a:latin typeface="Arial"/>
                <a:cs typeface="Arial"/>
              </a:rPr>
              <a:t>River,</a:t>
            </a:r>
            <a:r>
              <a:rPr dirty="0" smtClean="0" sz="850" spc="9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30">
                <a:solidFill>
                  <a:srgbClr val="010101"/>
                </a:solidFill>
                <a:latin typeface="Arial"/>
                <a:cs typeface="Arial"/>
              </a:rPr>
              <a:t>New</a:t>
            </a:r>
            <a:r>
              <a:rPr dirty="0" smtClean="0" sz="850" spc="-2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Jersey</a:t>
            </a:r>
            <a:r>
              <a:rPr dirty="0" smtClean="0" sz="850" spc="4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25">
                <a:solidFill>
                  <a:srgbClr val="010101"/>
                </a:solidFill>
                <a:latin typeface="Arial"/>
                <a:cs typeface="Arial"/>
              </a:rPr>
              <a:t>07458</a:t>
            </a:r>
            <a:r>
              <a:rPr dirty="0" smtClean="0" sz="850" spc="-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0">
                <a:solidFill>
                  <a:srgbClr val="010101"/>
                </a:solidFill>
                <a:latin typeface="Arial"/>
                <a:cs typeface="Arial"/>
              </a:rPr>
              <a:t>•</a:t>
            </a:r>
            <a:r>
              <a:rPr dirty="0" smtClean="0" sz="850" spc="-1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All</a:t>
            </a:r>
            <a:r>
              <a:rPr dirty="0" smtClean="0" sz="850" spc="7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20">
                <a:solidFill>
                  <a:srgbClr val="010101"/>
                </a:solidFill>
                <a:latin typeface="Arial"/>
                <a:cs typeface="Arial"/>
              </a:rPr>
              <a:t>rights</a:t>
            </a:r>
            <a:r>
              <a:rPr dirty="0" smtClean="0" sz="850" spc="-1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reserved.</a:t>
            </a:r>
            <a:endParaRPr sz="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468360" cy="5569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Exam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7</a:t>
            </a:r>
            <a:r>
              <a:rPr dirty="0" smtClean="0" sz="3200" spc="-5">
                <a:latin typeface="Arial"/>
                <a:cs typeface="Arial"/>
              </a:rPr>
              <a:t>–</a:t>
            </a:r>
            <a:r>
              <a:rPr dirty="0" smtClean="0" sz="3200" spc="-10">
                <a:latin typeface="Arial"/>
                <a:cs typeface="Arial"/>
              </a:rPr>
              <a:t>1</a:t>
            </a:r>
            <a:r>
              <a:rPr dirty="0" smtClean="0" sz="3200" spc="0">
                <a:latin typeface="Arial"/>
                <a:cs typeface="Arial"/>
              </a:rPr>
              <a:t>3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il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ustrat</a:t>
            </a:r>
            <a:r>
              <a:rPr dirty="0" smtClean="0" sz="3200" spc="-2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 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ow to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lace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rt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Hor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er</a:t>
            </a:r>
            <a:r>
              <a:rPr dirty="0" smtClean="0" sz="3200" spc="-10">
                <a:latin typeface="Arial"/>
                <a:cs typeface="Arial"/>
              </a:rPr>
              <a:t>’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rit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with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code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 </a:t>
            </a:r>
            <a:r>
              <a:rPr dirty="0" smtClean="0" sz="3200" spc="-10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ction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call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 A</a:t>
            </a:r>
            <a:r>
              <a:rPr dirty="0" smtClean="0" sz="3200" spc="-2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just.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511809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just </a:t>
            </a:r>
            <a:r>
              <a:rPr dirty="0" smtClean="0" sz="3200" spc="-10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ction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tests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er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for</a:t>
            </a:r>
            <a:r>
              <a:rPr dirty="0" smtClean="0" sz="3200" spc="-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9</a:t>
            </a:r>
            <a:r>
              <a:rPr dirty="0" smtClean="0" sz="3200" spc="0">
                <a:latin typeface="Arial"/>
                <a:cs typeface="Arial"/>
              </a:rPr>
              <a:t>,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it</a:t>
            </a:r>
            <a:r>
              <a:rPr dirty="0" smtClean="0" sz="3200" spc="-10">
                <a:latin typeface="Arial"/>
                <a:cs typeface="Arial"/>
              </a:rPr>
              <a:t>’</a:t>
            </a:r>
            <a:r>
              <a:rPr dirty="0" smtClean="0" sz="3200" spc="0">
                <a:latin typeface="Arial"/>
                <a:cs typeface="Arial"/>
              </a:rPr>
              <a:t>s gr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er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an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9</a:t>
            </a:r>
            <a:r>
              <a:rPr dirty="0" smtClean="0" sz="3200" spc="0">
                <a:latin typeface="Arial"/>
                <a:cs typeface="Arial"/>
              </a:rPr>
              <a:t>, 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t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s </a:t>
            </a:r>
            <a:r>
              <a:rPr dirty="0" smtClean="0" sz="3200" spc="-10">
                <a:latin typeface="Arial"/>
                <a:cs typeface="Arial"/>
              </a:rPr>
              <a:t>0</a:t>
            </a:r>
            <a:r>
              <a:rPr dirty="0" smtClean="0" sz="3200" spc="0">
                <a:latin typeface="Arial"/>
                <a:cs typeface="Arial"/>
              </a:rPr>
              <a:t>x</a:t>
            </a:r>
            <a:r>
              <a:rPr dirty="0" smtClean="0" sz="3200" spc="-10">
                <a:latin typeface="Arial"/>
                <a:cs typeface="Arial"/>
              </a:rPr>
              <a:t>0</a:t>
            </a:r>
            <a:r>
              <a:rPr dirty="0" smtClean="0" sz="3200" spc="0">
                <a:latin typeface="Arial"/>
                <a:cs typeface="Arial"/>
              </a:rPr>
              <a:t>7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and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0</a:t>
            </a:r>
            <a:r>
              <a:rPr dirty="0" smtClean="0" sz="3200" spc="5">
                <a:latin typeface="Arial"/>
                <a:cs typeface="Arial"/>
              </a:rPr>
              <a:t>x</a:t>
            </a:r>
            <a:r>
              <a:rPr dirty="0" smtClean="0" sz="3200" spc="-10">
                <a:latin typeface="Arial"/>
                <a:cs typeface="Arial"/>
              </a:rPr>
              <a:t>3</a:t>
            </a:r>
            <a:r>
              <a:rPr dirty="0" smtClean="0" sz="3200" spc="0">
                <a:latin typeface="Arial"/>
                <a:cs typeface="Arial"/>
              </a:rPr>
              <a:t>0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convert</a:t>
            </a:r>
            <a:r>
              <a:rPr dirty="0" smtClean="0" sz="3200" spc="-4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it to A</a:t>
            </a:r>
            <a:r>
              <a:rPr dirty="0" smtClean="0" sz="3200" spc="-10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CII,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which 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 ret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rn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9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7208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By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aci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code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-5">
                <a:latin typeface="Arial"/>
                <a:cs typeface="Arial"/>
              </a:rPr>
              <a:t>manage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</a:t>
            </a:r>
            <a:r>
              <a:rPr dirty="0" smtClean="0" sz="3200" spc="-5">
                <a:latin typeface="Arial"/>
                <a:cs typeface="Arial"/>
              </a:rPr>
              <a:t>la</a:t>
            </a:r>
            <a:r>
              <a:rPr dirty="0" smtClean="0" sz="3200" spc="0">
                <a:latin typeface="Arial"/>
                <a:cs typeface="Arial"/>
              </a:rPr>
              <a:t>ss,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5">
                <a:latin typeface="Arial"/>
                <a:cs typeface="Arial"/>
              </a:rPr>
              <a:t> a</a:t>
            </a:r>
            <a:r>
              <a:rPr dirty="0" smtClean="0" sz="3200" spc="0">
                <a:latin typeface="Arial"/>
                <a:cs typeface="Arial"/>
              </a:rPr>
              <a:t>v</a:t>
            </a:r>
            <a:r>
              <a:rPr dirty="0" smtClean="0" sz="3200" spc="-5">
                <a:latin typeface="Arial"/>
                <a:cs typeface="Arial"/>
              </a:rPr>
              <a:t>ailabl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5">
                <a:latin typeface="Arial"/>
                <a:cs typeface="Arial"/>
              </a:rPr>
              <a:t>th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5">
                <a:latin typeface="Arial"/>
                <a:cs typeface="Arial"/>
              </a:rPr>
              <a:t>entire</a:t>
            </a:r>
            <a:r>
              <a:rPr dirty="0" smtClean="0" sz="3200" spc="-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pl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cati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nd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execut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 u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or</a:t>
            </a:r>
            <a:r>
              <a:rPr dirty="0" smtClean="0" sz="3200" spc="0">
                <a:latin typeface="Arial"/>
                <a:cs typeface="Arial"/>
              </a:rPr>
              <a:t> n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tive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143635" algn="l"/>
              </a:tabLst>
            </a:pPr>
            <a:r>
              <a:rPr dirty="0" smtClean="0" sz="4000" spc="-30" b="1">
                <a:latin typeface="Arial"/>
                <a:cs typeface="Arial"/>
              </a:rPr>
              <a:t>7</a:t>
            </a:r>
            <a:r>
              <a:rPr dirty="0" smtClean="0" sz="4000" spc="-30" b="1">
                <a:latin typeface="Arial"/>
                <a:cs typeface="Arial"/>
              </a:rPr>
              <a:t>–</a:t>
            </a:r>
            <a:r>
              <a:rPr dirty="0" smtClean="0" sz="4000" spc="-25" b="1">
                <a:latin typeface="Arial"/>
                <a:cs typeface="Arial"/>
              </a:rPr>
              <a:t>3</a:t>
            </a:r>
            <a:r>
              <a:rPr dirty="0" smtClean="0" sz="4000" spc="-25" b="1">
                <a:latin typeface="Arial"/>
                <a:cs typeface="Arial"/>
              </a:rPr>
              <a:t>	</a:t>
            </a:r>
            <a:r>
              <a:rPr dirty="0" smtClean="0" sz="4000" spc="-30" b="1">
                <a:latin typeface="Arial"/>
                <a:cs typeface="Arial"/>
              </a:rPr>
              <a:t>MIXED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30" b="1">
                <a:latin typeface="Arial"/>
                <a:cs typeface="Arial"/>
              </a:rPr>
              <a:t>ASSEMB</a:t>
            </a:r>
            <a:r>
              <a:rPr dirty="0" smtClean="0" sz="4000" spc="-45" b="1">
                <a:latin typeface="Arial"/>
                <a:cs typeface="Arial"/>
              </a:rPr>
              <a:t>L</a:t>
            </a:r>
            <a:r>
              <a:rPr dirty="0" smtClean="0" sz="4000" spc="-30" b="1">
                <a:latin typeface="Arial"/>
                <a:cs typeface="Arial"/>
              </a:rPr>
              <a:t>Y</a:t>
            </a:r>
            <a:r>
              <a:rPr dirty="0" smtClean="0" sz="4000" spc="10" b="1">
                <a:latin typeface="Arial"/>
                <a:cs typeface="Arial"/>
              </a:rPr>
              <a:t> </a:t>
            </a:r>
            <a:r>
              <a:rPr dirty="0" smtClean="0" sz="4000" spc="-30" b="1">
                <a:latin typeface="Arial"/>
                <a:cs typeface="Arial"/>
              </a:rPr>
              <a:t>AND</a:t>
            </a:r>
            <a:r>
              <a:rPr dirty="0" smtClean="0" sz="4000" spc="5" b="1">
                <a:latin typeface="Arial"/>
                <a:cs typeface="Arial"/>
              </a:rPr>
              <a:t> </a:t>
            </a:r>
            <a:r>
              <a:rPr dirty="0" smtClean="0" sz="4000" spc="-30" b="1">
                <a:latin typeface="Arial"/>
                <a:cs typeface="Arial"/>
              </a:rPr>
              <a:t>C++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ts val="4760"/>
              </a:lnSpc>
            </a:pPr>
            <a:r>
              <a:rPr dirty="0" smtClean="0" sz="4000" spc="-30" b="1">
                <a:latin typeface="Arial"/>
                <a:cs typeface="Arial"/>
              </a:rPr>
              <a:t>OB</a:t>
            </a:r>
            <a:r>
              <a:rPr dirty="0" smtClean="0" sz="4000" spc="-40" b="1">
                <a:latin typeface="Arial"/>
                <a:cs typeface="Arial"/>
              </a:rPr>
              <a:t>J</a:t>
            </a:r>
            <a:r>
              <a:rPr dirty="0" smtClean="0" sz="4000" spc="-30" b="1">
                <a:latin typeface="Arial"/>
                <a:cs typeface="Arial"/>
              </a:rPr>
              <a:t>EC</a:t>
            </a:r>
            <a:r>
              <a:rPr dirty="0" smtClean="0" sz="4000" spc="-45" b="1">
                <a:latin typeface="Arial"/>
                <a:cs typeface="Arial"/>
              </a:rPr>
              <a:t>T</a:t>
            </a:r>
            <a:r>
              <a:rPr dirty="0" smtClean="0" sz="4000" spc="-30" b="1">
                <a:latin typeface="Arial"/>
                <a:cs typeface="Arial"/>
              </a:rPr>
              <a:t>S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1632965"/>
            <a:ext cx="8783320" cy="4093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1029969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ine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5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sem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ler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li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it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 beca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it</a:t>
            </a:r>
            <a:r>
              <a:rPr dirty="0" smtClean="0" sz="3200" spc="0">
                <a:latin typeface="Arial"/>
                <a:cs typeface="Arial"/>
              </a:rPr>
              <a:t> can</a:t>
            </a:r>
            <a:r>
              <a:rPr dirty="0" smtClean="0" sz="3200" spc="-2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ot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MACRO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seq</a:t>
            </a:r>
            <a:r>
              <a:rPr dirty="0" smtClean="0" sz="3200" spc="-2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ces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 con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iti</a:t>
            </a:r>
            <a:r>
              <a:rPr dirty="0" smtClean="0" sz="3200" spc="-2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l 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ro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ram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fl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 dir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ctives.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In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some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cases,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it 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 be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ter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velop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assemb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0">
                <a:latin typeface="Arial"/>
                <a:cs typeface="Arial"/>
              </a:rPr>
              <a:t> l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ge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es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nked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with</a:t>
            </a:r>
            <a:r>
              <a:rPr dirty="0" smtClean="0" sz="3200" spc="0">
                <a:latin typeface="Arial"/>
                <a:cs typeface="Arial"/>
              </a:rPr>
              <a:t> C++ for 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ore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fl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xibil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ty.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 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 especi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lly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true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if 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pl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cati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 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dirty="0" smtClean="0" sz="320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vel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by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am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f 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ro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18745">
              <a:lnSpc>
                <a:spcPct val="100000"/>
              </a:lnSpc>
            </a:pPr>
            <a:r>
              <a:rPr dirty="0" smtClean="0" sz="4000" spc="-25" b="1">
                <a:latin typeface="Arial"/>
                <a:cs typeface="Arial"/>
              </a:rPr>
              <a:t>Linking</a:t>
            </a:r>
            <a:r>
              <a:rPr dirty="0" smtClean="0" sz="4000" spc="-15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Assembly</a:t>
            </a:r>
            <a:r>
              <a:rPr dirty="0" smtClean="0" sz="4000" spc="25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La</a:t>
            </a:r>
            <a:r>
              <a:rPr dirty="0" smtClean="0" sz="4000" spc="-40" b="1">
                <a:latin typeface="Arial"/>
                <a:cs typeface="Arial"/>
              </a:rPr>
              <a:t>n</a:t>
            </a:r>
            <a:r>
              <a:rPr dirty="0" smtClean="0" sz="4000" spc="-25" b="1">
                <a:latin typeface="Arial"/>
                <a:cs typeface="Arial"/>
              </a:rPr>
              <a:t>gu</a:t>
            </a:r>
            <a:r>
              <a:rPr dirty="0" smtClean="0" sz="4000" spc="-40" b="1">
                <a:latin typeface="Arial"/>
                <a:cs typeface="Arial"/>
              </a:rPr>
              <a:t>a</a:t>
            </a:r>
            <a:r>
              <a:rPr dirty="0" smtClean="0" sz="4000" spc="-25" b="1">
                <a:latin typeface="Arial"/>
                <a:cs typeface="Arial"/>
              </a:rPr>
              <a:t>ge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35" b="1">
                <a:latin typeface="Arial"/>
                <a:cs typeface="Arial"/>
              </a:rPr>
              <a:t>w</a:t>
            </a:r>
            <a:r>
              <a:rPr dirty="0" smtClean="0" sz="4000" spc="-5" b="1">
                <a:latin typeface="Arial"/>
                <a:cs typeface="Arial"/>
              </a:rPr>
              <a:t>i</a:t>
            </a:r>
            <a:r>
              <a:rPr dirty="0" smtClean="0" sz="4000" spc="-20" b="1">
                <a:latin typeface="Arial"/>
                <a:cs typeface="Arial"/>
              </a:rPr>
              <a:t>th</a:t>
            </a:r>
            <a:endParaRPr sz="4000">
              <a:latin typeface="Arial"/>
              <a:cs typeface="Arial"/>
            </a:endParaRPr>
          </a:p>
          <a:p>
            <a:pPr marL="118745">
              <a:lnSpc>
                <a:spcPts val="4760"/>
              </a:lnSpc>
            </a:pPr>
            <a:r>
              <a:rPr dirty="0" smtClean="0" sz="4000" spc="-20" b="1">
                <a:latin typeface="Arial"/>
                <a:cs typeface="Arial"/>
              </a:rPr>
              <a:t>Visual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30" b="1">
                <a:latin typeface="Arial"/>
                <a:cs typeface="Arial"/>
              </a:rPr>
              <a:t>C</a:t>
            </a:r>
            <a:r>
              <a:rPr dirty="0" smtClean="0" sz="4000" spc="-45" b="1">
                <a:latin typeface="Arial"/>
                <a:cs typeface="Arial"/>
              </a:rPr>
              <a:t>+</a:t>
            </a:r>
            <a:r>
              <a:rPr dirty="0" smtClean="0" sz="4000" spc="-25" b="1">
                <a:latin typeface="Arial"/>
                <a:cs typeface="Arial"/>
              </a:rPr>
              <a:t>+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1632965"/>
            <a:ext cx="8693785" cy="4093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355600" marR="163512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Exam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7</a:t>
            </a:r>
            <a:r>
              <a:rPr dirty="0" smtClean="0" sz="3200" spc="-5">
                <a:latin typeface="Arial"/>
                <a:cs typeface="Arial"/>
              </a:rPr>
              <a:t>–</a:t>
            </a:r>
            <a:r>
              <a:rPr dirty="0" smtClean="0" sz="3200" spc="-10">
                <a:latin typeface="Arial"/>
                <a:cs typeface="Arial"/>
              </a:rPr>
              <a:t>1</a:t>
            </a:r>
            <a:r>
              <a:rPr dirty="0" smtClean="0" sz="3200" spc="0">
                <a:latin typeface="Arial"/>
                <a:cs typeface="Arial"/>
              </a:rPr>
              <a:t>5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il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ustrat</a:t>
            </a:r>
            <a:r>
              <a:rPr dirty="0" smtClean="0" sz="3200" spc="-2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 a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fl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 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el</a:t>
            </a:r>
            <a:r>
              <a:rPr dirty="0" smtClean="0" sz="3200" spc="0">
                <a:latin typeface="Arial"/>
                <a:cs typeface="Arial"/>
              </a:rPr>
              <a:t> 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ced</a:t>
            </a:r>
            <a:r>
              <a:rPr dirty="0" smtClean="0" sz="3200" spc="-2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l 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ked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C++</a:t>
            </a:r>
            <a:r>
              <a:rPr dirty="0" smtClean="0" sz="3200" spc="0">
                <a:latin typeface="Arial"/>
                <a:cs typeface="Arial"/>
              </a:rPr>
              <a:t> 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6"/>
              </a:spcBef>
              <a:buClr>
                <a:srgbClr val="0D4000"/>
              </a:buClr>
              <a:buFont typeface="Arial"/>
              <a:buChar char="•"/>
            </a:pPr>
            <a:endParaRPr sz="850"/>
          </a:p>
          <a:p>
            <a:pPr algn="just" marL="355600" marR="12700" indent="-342900">
              <a:lnSpc>
                <a:spcPct val="977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We 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ote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 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5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bly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 C++</a:t>
            </a:r>
            <a:r>
              <a:rPr dirty="0" smtClean="0" sz="3200" spc="0">
                <a:latin typeface="Arial"/>
                <a:cs typeface="Arial"/>
              </a:rPr>
              <a:t> m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tt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 C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ft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word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350" spc="-45">
                <a:latin typeface="Arial"/>
                <a:cs typeface="Arial"/>
              </a:rPr>
              <a:t>fl</a:t>
            </a:r>
            <a:r>
              <a:rPr dirty="0" smtClean="0" sz="3350" spc="-110">
                <a:latin typeface="Arial"/>
                <a:cs typeface="Arial"/>
              </a:rPr>
              <a:t>a</a:t>
            </a:r>
            <a:r>
              <a:rPr dirty="0" smtClean="0" sz="3350" spc="-50">
                <a:latin typeface="Arial"/>
                <a:cs typeface="Arial"/>
              </a:rPr>
              <a:t>t</a:t>
            </a:r>
            <a:r>
              <a:rPr dirty="0" smtClean="0" sz="3350" spc="-50">
                <a:latin typeface="Arial"/>
                <a:cs typeface="Arial"/>
              </a:rPr>
              <a:t> </a:t>
            </a:r>
            <a:r>
              <a:rPr dirty="0" smtClean="0" sz="3200" spc="-5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l sta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kage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specif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ed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by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tt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 C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the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dirty="0" smtClean="0" sz="3200">
                <a:latin typeface="Arial"/>
                <a:cs typeface="Arial"/>
              </a:rPr>
              <a:t>same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 or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C++ l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642985" cy="5081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fl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 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el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al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ows assemb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softw</a:t>
            </a:r>
            <a:r>
              <a:rPr dirty="0" smtClean="0" sz="3200" spc="-2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2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byt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355600" marR="255904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.</a:t>
            </a:r>
            <a:r>
              <a:rPr dirty="0" smtClean="0" sz="3200" spc="-10">
                <a:latin typeface="Arial"/>
                <a:cs typeface="Arial"/>
              </a:rPr>
              <a:t>58</a:t>
            </a:r>
            <a:r>
              <a:rPr dirty="0" smtClean="0" sz="3200" spc="0">
                <a:latin typeface="Arial"/>
                <a:cs typeface="Arial"/>
              </a:rPr>
              <a:t>6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switch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ars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fore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 stat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nt,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which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causes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assemb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er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0">
                <a:latin typeface="Arial"/>
                <a:cs typeface="Arial"/>
              </a:rPr>
              <a:t> g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ra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code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ncti</a:t>
            </a:r>
            <a:r>
              <a:rPr dirty="0" smtClean="0" sz="3200" spc="-2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ns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cted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3</a:t>
            </a:r>
            <a:r>
              <a:rPr dirty="0" smtClean="0" sz="3200" spc="-5">
                <a:latin typeface="Arial"/>
                <a:cs typeface="Arial"/>
              </a:rPr>
              <a:t>2</a:t>
            </a:r>
            <a:r>
              <a:rPr dirty="0" smtClean="0" sz="3200" spc="0">
                <a:latin typeface="Arial"/>
                <a:cs typeface="Arial"/>
              </a:rPr>
              <a:t>-bit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Reverse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ced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re,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shown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Exam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7</a:t>
            </a:r>
            <a:r>
              <a:rPr dirty="0" smtClean="0" sz="3200" spc="-5">
                <a:latin typeface="Arial"/>
                <a:cs typeface="Arial"/>
              </a:rPr>
              <a:t>–</a:t>
            </a:r>
            <a:r>
              <a:rPr dirty="0" smtClean="0" sz="3200" spc="-10">
                <a:latin typeface="Arial"/>
                <a:cs typeface="Arial"/>
              </a:rPr>
              <a:t>15</a:t>
            </a:r>
            <a:r>
              <a:rPr dirty="0" smtClean="0" sz="3200" spc="0">
                <a:latin typeface="Arial"/>
                <a:cs typeface="Arial"/>
              </a:rPr>
              <a:t>,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ccepts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char</a:t>
            </a:r>
            <a:r>
              <a:rPr dirty="0" smtClean="0" sz="3200" spc="-2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cter</a:t>
            </a:r>
            <a:r>
              <a:rPr dirty="0" smtClean="0" sz="3200" spc="-4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string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C++</a:t>
            </a:r>
            <a:r>
              <a:rPr dirty="0" smtClean="0" sz="3200" spc="0">
                <a:latin typeface="Arial"/>
                <a:cs typeface="Arial"/>
              </a:rPr>
              <a:t> 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m,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reverses</a:t>
            </a:r>
            <a:r>
              <a:rPr dirty="0" smtClean="0" sz="3200" spc="-5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its or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er,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ret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rns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0">
                <a:latin typeface="Arial"/>
                <a:cs typeface="Arial"/>
              </a:rPr>
              <a:t> C++ pro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ram.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646160" cy="44964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assemb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ule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ve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0">
                <a:latin typeface="Arial"/>
                <a:cs typeface="Arial"/>
              </a:rPr>
              <a:t> n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nd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con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an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ne</a:t>
            </a:r>
            <a:r>
              <a:rPr dirty="0" smtClean="0" sz="3200" spc="0">
                <a:latin typeface="Arial"/>
                <a:cs typeface="Arial"/>
              </a:rPr>
              <a:t> 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ced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re,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lo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s 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ach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ced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0">
                <a:latin typeface="Arial"/>
                <a:cs typeface="Arial"/>
              </a:rPr>
              <a:t> cont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ins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 PUB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IC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stat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nt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fi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ing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n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ced</a:t>
            </a:r>
            <a:r>
              <a:rPr dirty="0" smtClean="0" sz="3200" spc="-2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ic.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75755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Any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ram</a:t>
            </a:r>
            <a:r>
              <a:rPr dirty="0" smtClean="0" sz="3200" spc="-2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ters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 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tra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sferred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0">
                <a:latin typeface="Arial"/>
                <a:cs typeface="Arial"/>
              </a:rPr>
              <a:t> C++ pro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ram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are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cat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with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ck</a:t>
            </a:r>
            <a:r>
              <a:rPr dirty="0" smtClean="0" sz="3200" spc="5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sh</a:t>
            </a:r>
            <a:r>
              <a:rPr dirty="0" smtClean="0" sz="3200" spc="0">
                <a:latin typeface="Arial"/>
                <a:cs typeface="Arial"/>
              </a:rPr>
              <a:t> fo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lowi</a:t>
            </a:r>
            <a:r>
              <a:rPr dirty="0" smtClean="0" sz="3200" spc="-2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 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ced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470900" cy="5569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467359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Exam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7</a:t>
            </a:r>
            <a:r>
              <a:rPr dirty="0" smtClean="0" sz="3200" spc="-5">
                <a:latin typeface="Arial"/>
                <a:cs typeface="Arial"/>
              </a:rPr>
              <a:t>–</a:t>
            </a:r>
            <a:r>
              <a:rPr dirty="0" smtClean="0" sz="3200" spc="-10">
                <a:latin typeface="Arial"/>
                <a:cs typeface="Arial"/>
              </a:rPr>
              <a:t>1</a:t>
            </a:r>
            <a:r>
              <a:rPr dirty="0" smtClean="0" sz="3200" spc="0">
                <a:latin typeface="Arial"/>
                <a:cs typeface="Arial"/>
              </a:rPr>
              <a:t>6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il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ustrat</a:t>
            </a:r>
            <a:r>
              <a:rPr dirty="0" smtClean="0" sz="3200" spc="-2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 a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C++ l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ge</a:t>
            </a:r>
            <a:r>
              <a:rPr dirty="0" smtClean="0" sz="3200" spc="0">
                <a:latin typeface="Arial"/>
                <a:cs typeface="Arial"/>
              </a:rPr>
              <a:t> 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DOS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cons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icat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0">
                <a:latin typeface="Arial"/>
                <a:cs typeface="Arial"/>
              </a:rPr>
              <a:t> uses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Reverse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assemb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ced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7653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EXT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RN sta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us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cate</a:t>
            </a:r>
            <a:r>
              <a:rPr dirty="0" smtClean="0" sz="3200" spc="0">
                <a:latin typeface="Arial"/>
                <a:cs typeface="Arial"/>
              </a:rPr>
              <a:t> th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 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exter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al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ced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call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 R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verse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</a:t>
            </a:r>
            <a:r>
              <a:rPr dirty="0" smtClean="0" sz="3200" spc="0">
                <a:latin typeface="Arial"/>
                <a:cs typeface="Arial"/>
              </a:rPr>
              <a:t> 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used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C++ 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9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f 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ced</a:t>
            </a:r>
            <a:r>
              <a:rPr dirty="0" smtClean="0" sz="3200" spc="-2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case-sensi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ive,</a:t>
            </a:r>
            <a:r>
              <a:rPr dirty="0" smtClean="0" sz="3200" spc="0">
                <a:latin typeface="Arial"/>
                <a:cs typeface="Arial"/>
              </a:rPr>
              <a:t> so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ke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sure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 it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spe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led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same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0">
                <a:latin typeface="Arial"/>
                <a:cs typeface="Arial"/>
              </a:rPr>
              <a:t> b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assemb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ule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 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he</a:t>
            </a:r>
            <a:r>
              <a:rPr dirty="0" smtClean="0" sz="3200" spc="0">
                <a:latin typeface="Arial"/>
                <a:cs typeface="Arial"/>
              </a:rPr>
              <a:t> C++ 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ul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395970" cy="56654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EXTERN stat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nt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shows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exter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al</a:t>
            </a:r>
            <a:r>
              <a:rPr dirty="0" smtClean="0" sz="3200" spc="0">
                <a:latin typeface="Arial"/>
                <a:cs typeface="Arial"/>
              </a:rPr>
              <a:t> asse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ge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roce</a:t>
            </a:r>
            <a:r>
              <a:rPr dirty="0" smtClean="0" sz="3200" spc="-2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ure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tr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nsf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rs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 charact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string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ced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 r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tur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 no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ta.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3746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If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ta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ur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ed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ced</a:t>
            </a:r>
            <a:r>
              <a:rPr dirty="0" smtClean="0" sz="3200" spc="-2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re,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ta</a:t>
            </a:r>
            <a:r>
              <a:rPr dirty="0" smtClean="0" sz="3200" spc="0">
                <a:latin typeface="Arial"/>
                <a:cs typeface="Arial"/>
              </a:rPr>
              <a:t> are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ret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rn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 va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ue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 reg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ster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EAX f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0">
                <a:latin typeface="Arial"/>
                <a:cs typeface="Arial"/>
              </a:rPr>
              <a:t> bytes,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words,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or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lew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rds.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9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37274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If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fl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-p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 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are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rn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d,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ey</a:t>
            </a:r>
            <a:r>
              <a:rPr dirty="0" smtClean="0" sz="3200" spc="0">
                <a:latin typeface="Arial"/>
                <a:cs typeface="Arial"/>
              </a:rPr>
              <a:t> m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ur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ed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0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lo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-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-p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int</a:t>
            </a:r>
            <a:r>
              <a:rPr dirty="0" smtClean="0" sz="3200" spc="0">
                <a:latin typeface="Arial"/>
                <a:cs typeface="Arial"/>
              </a:rPr>
              <a:t> coprocess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stac</a:t>
            </a:r>
            <a:r>
              <a:rPr dirty="0" smtClean="0" sz="3200" spc="5">
                <a:latin typeface="Arial"/>
                <a:cs typeface="Arial"/>
              </a:rPr>
              <a:t>k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If a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er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ret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rn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d,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it must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EAX.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602980" cy="5472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21209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Once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C++ 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0">
                <a:latin typeface="Arial"/>
                <a:cs typeface="Arial"/>
              </a:rPr>
              <a:t> asse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ge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ro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ram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are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writ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,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Visual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C++ d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velo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nt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5">
                <a:latin typeface="Arial"/>
                <a:cs typeface="Arial"/>
              </a:rPr>
              <a:t>y</a:t>
            </a:r>
            <a:r>
              <a:rPr dirty="0" smtClean="0" sz="3200" spc="0">
                <a:latin typeface="Arial"/>
                <a:cs typeface="Arial"/>
              </a:rPr>
              <a:t>stem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set</a:t>
            </a:r>
            <a:r>
              <a:rPr dirty="0" smtClean="0" sz="3200" spc="0">
                <a:latin typeface="Arial"/>
                <a:cs typeface="Arial"/>
              </a:rPr>
              <a:t> up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li</a:t>
            </a:r>
            <a:r>
              <a:rPr dirty="0" smtClean="0" sz="3200" spc="-2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k the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two 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er.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F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king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nd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ssem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ly,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will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</a:t>
            </a:r>
            <a:r>
              <a:rPr dirty="0" smtClean="0" sz="3200" spc="5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0">
                <a:latin typeface="Arial"/>
                <a:cs typeface="Arial"/>
              </a:rPr>
              <a:t> 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call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 Reverse.txt</a:t>
            </a:r>
            <a:r>
              <a:rPr dirty="0" smtClean="0" sz="3200" spc="-4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(you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can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ot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d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 </a:t>
            </a:r>
            <a:r>
              <a:rPr dirty="0" smtClean="0" sz="3200" spc="-10">
                <a:latin typeface="Arial"/>
                <a:cs typeface="Arial"/>
              </a:rPr>
              <a:t>.</a:t>
            </a:r>
            <a:r>
              <a:rPr dirty="0" smtClean="0" sz="3200" spc="0">
                <a:latin typeface="Arial"/>
                <a:cs typeface="Arial"/>
              </a:rPr>
              <a:t>asm</a:t>
            </a:r>
            <a:r>
              <a:rPr dirty="0" smtClean="0" sz="3200" spc="0">
                <a:latin typeface="Arial"/>
                <a:cs typeface="Arial"/>
              </a:rPr>
              <a:t> ext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nsi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fi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fi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list </a:t>
            </a:r>
            <a:r>
              <a:rPr dirty="0" smtClean="0" sz="3200" spc="-15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or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clusi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 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ject,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so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just 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.txt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exte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sion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dd</a:t>
            </a:r>
            <a:r>
              <a:rPr dirty="0" smtClean="0" sz="3200" spc="0">
                <a:latin typeface="Arial"/>
                <a:cs typeface="Arial"/>
              </a:rPr>
              <a:t> a </a:t>
            </a:r>
            <a:r>
              <a:rPr dirty="0" smtClean="0" sz="3200" spc="-10">
                <a:latin typeface="Arial"/>
                <a:cs typeface="Arial"/>
              </a:rPr>
              <a:t>.</a:t>
            </a:r>
            <a:r>
              <a:rPr dirty="0" smtClean="0" sz="3200" spc="0">
                <a:latin typeface="Arial"/>
                <a:cs typeface="Arial"/>
              </a:rPr>
              <a:t>txt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fil</a:t>
            </a:r>
            <a:r>
              <a:rPr dirty="0" smtClean="0" sz="3200" spc="-2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) 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 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C++ l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ge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</a:t>
            </a:r>
            <a:r>
              <a:rPr dirty="0" smtClean="0" sz="3200" spc="0">
                <a:latin typeface="Arial"/>
                <a:cs typeface="Arial"/>
              </a:rPr>
              <a:t> call</a:t>
            </a:r>
            <a:r>
              <a:rPr dirty="0" smtClean="0" sz="3200" spc="-2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.cp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197850" cy="40074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Both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les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are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stored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0">
                <a:latin typeface="Arial"/>
                <a:cs typeface="Arial"/>
              </a:rPr>
              <a:t> C</a:t>
            </a:r>
            <a:r>
              <a:rPr dirty="0" smtClean="0" sz="3200" spc="-5">
                <a:latin typeface="Arial"/>
                <a:cs typeface="Arial"/>
              </a:rPr>
              <a:t>:</a:t>
            </a:r>
            <a:r>
              <a:rPr dirty="0" smtClean="0" sz="3200" spc="-5">
                <a:latin typeface="Arial"/>
                <a:cs typeface="Arial"/>
              </a:rPr>
              <a:t>\</a:t>
            </a:r>
            <a:r>
              <a:rPr dirty="0" smtClean="0" sz="3200" spc="0">
                <a:latin typeface="Arial"/>
                <a:cs typeface="Arial"/>
              </a:rPr>
              <a:t>PROJECT</a:t>
            </a:r>
            <a:r>
              <a:rPr dirty="0" smtClean="0" sz="3200" spc="-5">
                <a:latin typeface="Arial"/>
                <a:cs typeface="Arial"/>
              </a:rPr>
              <a:t>\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NE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rect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or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some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0">
                <a:latin typeface="Arial"/>
                <a:cs typeface="Arial"/>
              </a:rPr>
              <a:t> dir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ctory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your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cho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sing.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44259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Aft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les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are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aced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same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j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ct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workspac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,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Pro</a:t>
            </a:r>
            <a:r>
              <a:rPr dirty="0" smtClean="0" sz="3200" spc="-2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r’s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Workb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nch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used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it 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oth</a:t>
            </a:r>
            <a:r>
              <a:rPr dirty="0" smtClean="0" sz="3200" spc="0">
                <a:latin typeface="Arial"/>
                <a:cs typeface="Arial"/>
              </a:rPr>
              <a:t> assemb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C++</a:t>
            </a:r>
            <a:r>
              <a:rPr dirty="0" smtClean="0" sz="3200" spc="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m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0292" rIns="0" bIns="0" rtlCol="0" vert="horz">
            <a:noAutofit/>
          </a:bodyPr>
          <a:lstStyle/>
          <a:p>
            <a:pPr marL="88900">
              <a:lnSpc>
                <a:spcPts val="4760"/>
              </a:lnSpc>
            </a:pPr>
            <a:r>
              <a:rPr dirty="0" smtClean="0" sz="4000" spc="-30" b="1">
                <a:latin typeface="Arial"/>
                <a:cs typeface="Arial"/>
              </a:rPr>
              <a:t>Ch</a:t>
            </a:r>
            <a:r>
              <a:rPr dirty="0" smtClean="0" sz="4000" spc="-40" b="1">
                <a:latin typeface="Arial"/>
                <a:cs typeface="Arial"/>
              </a:rPr>
              <a:t>a</a:t>
            </a:r>
            <a:r>
              <a:rPr dirty="0" smtClean="0" sz="4000" spc="-20" b="1">
                <a:latin typeface="Arial"/>
                <a:cs typeface="Arial"/>
              </a:rPr>
              <a:t>pter</a:t>
            </a:r>
            <a:r>
              <a:rPr dirty="0" smtClean="0" sz="4000" spc="20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Objectives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814704"/>
            <a:ext cx="8375650" cy="3707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400" b="1">
                <a:latin typeface="Arial"/>
                <a:cs typeface="Arial"/>
              </a:rPr>
              <a:t>U</a:t>
            </a:r>
            <a:r>
              <a:rPr dirty="0" smtClean="0" sz="2400" spc="-10" b="1">
                <a:latin typeface="Arial"/>
                <a:cs typeface="Arial"/>
              </a:rPr>
              <a:t>p</a:t>
            </a:r>
            <a:r>
              <a:rPr dirty="0" smtClean="0" sz="2400" spc="0" b="1">
                <a:latin typeface="Arial"/>
                <a:cs typeface="Arial"/>
              </a:rPr>
              <a:t>on</a:t>
            </a:r>
            <a:r>
              <a:rPr dirty="0" smtClean="0" sz="2400" spc="-10" b="1">
                <a:latin typeface="Arial"/>
                <a:cs typeface="Arial"/>
              </a:rPr>
              <a:t> </a:t>
            </a:r>
            <a:r>
              <a:rPr dirty="0" smtClean="0" sz="2400" spc="0" b="1">
                <a:latin typeface="Arial"/>
                <a:cs typeface="Arial"/>
              </a:rPr>
              <a:t>completion</a:t>
            </a:r>
            <a:r>
              <a:rPr dirty="0" smtClean="0" sz="2400" spc="-40" b="1">
                <a:latin typeface="Arial"/>
                <a:cs typeface="Arial"/>
              </a:rPr>
              <a:t> </a:t>
            </a:r>
            <a:r>
              <a:rPr dirty="0" smtClean="0" sz="2400" spc="0" b="1">
                <a:latin typeface="Arial"/>
                <a:cs typeface="Arial"/>
              </a:rPr>
              <a:t>of</a:t>
            </a:r>
            <a:r>
              <a:rPr dirty="0" smtClean="0" sz="2400" spc="-10" b="1">
                <a:latin typeface="Arial"/>
                <a:cs typeface="Arial"/>
              </a:rPr>
              <a:t> </a:t>
            </a:r>
            <a:r>
              <a:rPr dirty="0" smtClean="0" sz="2400" spc="0" b="1">
                <a:latin typeface="Arial"/>
                <a:cs typeface="Arial"/>
              </a:rPr>
              <a:t>this</a:t>
            </a:r>
            <a:r>
              <a:rPr dirty="0" smtClean="0" sz="2400" spc="-10" b="1">
                <a:latin typeface="Arial"/>
                <a:cs typeface="Arial"/>
              </a:rPr>
              <a:t> </a:t>
            </a:r>
            <a:r>
              <a:rPr dirty="0" smtClean="0" sz="2400" spc="0" b="1">
                <a:latin typeface="Arial"/>
                <a:cs typeface="Arial"/>
              </a:rPr>
              <a:t>c</a:t>
            </a:r>
            <a:r>
              <a:rPr dirty="0" smtClean="0" sz="2400" spc="-10" b="1">
                <a:latin typeface="Arial"/>
                <a:cs typeface="Arial"/>
              </a:rPr>
              <a:t>h</a:t>
            </a:r>
            <a:r>
              <a:rPr dirty="0" smtClean="0" sz="2400" spc="0" b="1">
                <a:latin typeface="Arial"/>
                <a:cs typeface="Arial"/>
              </a:rPr>
              <a:t>a</a:t>
            </a:r>
            <a:r>
              <a:rPr dirty="0" smtClean="0" sz="2400" spc="-10" b="1">
                <a:latin typeface="Arial"/>
                <a:cs typeface="Arial"/>
              </a:rPr>
              <a:t>p</a:t>
            </a:r>
            <a:r>
              <a:rPr dirty="0" smtClean="0" sz="2400" spc="0" b="1">
                <a:latin typeface="Arial"/>
                <a:cs typeface="Arial"/>
              </a:rPr>
              <a:t>te</a:t>
            </a:r>
            <a:r>
              <a:rPr dirty="0" smtClean="0" sz="2400" spc="-130" b="1">
                <a:latin typeface="Arial"/>
                <a:cs typeface="Arial"/>
              </a:rPr>
              <a:t>r</a:t>
            </a:r>
            <a:r>
              <a:rPr dirty="0" smtClean="0" sz="2400" spc="0" b="1">
                <a:latin typeface="Arial"/>
                <a:cs typeface="Arial"/>
              </a:rPr>
              <a:t>, </a:t>
            </a:r>
            <a:r>
              <a:rPr dirty="0" smtClean="0" sz="2400" spc="-35" b="1">
                <a:latin typeface="Arial"/>
                <a:cs typeface="Arial"/>
              </a:rPr>
              <a:t>y</a:t>
            </a:r>
            <a:r>
              <a:rPr dirty="0" smtClean="0" sz="2400" spc="0" b="1">
                <a:latin typeface="Arial"/>
                <a:cs typeface="Arial"/>
              </a:rPr>
              <a:t>ou</a:t>
            </a:r>
            <a:r>
              <a:rPr dirty="0" smtClean="0" sz="2400" spc="5" b="1">
                <a:latin typeface="Arial"/>
                <a:cs typeface="Arial"/>
              </a:rPr>
              <a:t> </a:t>
            </a:r>
            <a:r>
              <a:rPr dirty="0" smtClean="0" sz="2400" spc="20" b="1">
                <a:latin typeface="Arial"/>
                <a:cs typeface="Arial"/>
              </a:rPr>
              <a:t>w</a:t>
            </a:r>
            <a:r>
              <a:rPr dirty="0" smtClean="0" sz="2400" spc="0" b="1">
                <a:latin typeface="Arial"/>
                <a:cs typeface="Arial"/>
              </a:rPr>
              <a:t>ill</a:t>
            </a:r>
            <a:r>
              <a:rPr dirty="0" smtClean="0" sz="2400" spc="-55" b="1">
                <a:latin typeface="Arial"/>
                <a:cs typeface="Arial"/>
              </a:rPr>
              <a:t> </a:t>
            </a:r>
            <a:r>
              <a:rPr dirty="0" smtClean="0" sz="2400" spc="0" b="1">
                <a:latin typeface="Arial"/>
                <a:cs typeface="Arial"/>
              </a:rPr>
              <a:t>be</a:t>
            </a:r>
            <a:r>
              <a:rPr dirty="0" smtClean="0" sz="2400" spc="-10" b="1">
                <a:latin typeface="Arial"/>
                <a:cs typeface="Arial"/>
              </a:rPr>
              <a:t> </a:t>
            </a:r>
            <a:r>
              <a:rPr dirty="0" smtClean="0" sz="2400" spc="0" b="1">
                <a:latin typeface="Arial"/>
                <a:cs typeface="Arial"/>
              </a:rPr>
              <a:t>able</a:t>
            </a:r>
            <a:r>
              <a:rPr dirty="0" smtClean="0" sz="2400" spc="-15" b="1">
                <a:latin typeface="Arial"/>
                <a:cs typeface="Arial"/>
              </a:rPr>
              <a:t> </a:t>
            </a:r>
            <a:r>
              <a:rPr dirty="0" smtClean="0" sz="2400" spc="0" b="1">
                <a:latin typeface="Arial"/>
                <a:cs typeface="Arial"/>
              </a:rPr>
              <a:t>to: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2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marL="355600" marR="8890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Use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assemb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 </a:t>
            </a:r>
            <a:r>
              <a:rPr dirty="0" smtClean="0" sz="3200" spc="-15">
                <a:latin typeface="Arial"/>
                <a:cs typeface="Arial"/>
              </a:rPr>
              <a:t>_</a:t>
            </a:r>
            <a:r>
              <a:rPr dirty="0" smtClean="0" sz="3200" spc="0">
                <a:latin typeface="Arial"/>
                <a:cs typeface="Arial"/>
              </a:rPr>
              <a:t>asm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bl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</a:t>
            </a:r>
            <a:r>
              <a:rPr dirty="0" smtClean="0" sz="3200" spc="5">
                <a:latin typeface="Arial"/>
                <a:cs typeface="Arial"/>
              </a:rPr>
              <a:t>k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 with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 C/C+.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L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arn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ru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es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ly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ixed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ge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software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velo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nt.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5600" marR="75057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Use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comm</a:t>
            </a:r>
            <a:r>
              <a:rPr dirty="0" smtClean="0" sz="3200" spc="-2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C/C++ da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 struct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res</a:t>
            </a:r>
            <a:r>
              <a:rPr dirty="0" smtClean="0" sz="3200" spc="0">
                <a:latin typeface="Arial"/>
                <a:cs typeface="Arial"/>
              </a:rPr>
              <a:t> with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assemb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4127" y="1371600"/>
            <a:ext cx="1741932" cy="2240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6528816" y="1435608"/>
            <a:ext cx="1417320" cy="2468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907541" y="1239011"/>
            <a:ext cx="0" cy="4709160"/>
          </a:xfrm>
          <a:custGeom>
            <a:avLst/>
            <a:gdLst/>
            <a:ahLst/>
            <a:cxnLst/>
            <a:rect l="l" t="t" r="r" b="b"/>
            <a:pathLst>
              <a:path w="0" h="4709160">
                <a:moveTo>
                  <a:pt x="0" y="4709160"/>
                </a:moveTo>
                <a:lnTo>
                  <a:pt x="0" y="0"/>
                </a:lnTo>
              </a:path>
            </a:pathLst>
          </a:custGeom>
          <a:ln w="13716">
            <a:solidFill>
              <a:srgbClr val="5B5B5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933955" y="1396746"/>
            <a:ext cx="1687068" cy="0"/>
          </a:xfrm>
          <a:custGeom>
            <a:avLst/>
            <a:gdLst/>
            <a:ahLst/>
            <a:cxnLst/>
            <a:rect l="l" t="t" r="r" b="b"/>
            <a:pathLst>
              <a:path w="1687068" h="0">
                <a:moveTo>
                  <a:pt x="0" y="0"/>
                </a:moveTo>
                <a:lnTo>
                  <a:pt x="1687068" y="0"/>
                </a:lnTo>
              </a:path>
            </a:pathLst>
          </a:custGeom>
          <a:ln w="22860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66259" y="1396746"/>
            <a:ext cx="1696212" cy="0"/>
          </a:xfrm>
          <a:custGeom>
            <a:avLst/>
            <a:gdLst/>
            <a:ahLst/>
            <a:cxnLst/>
            <a:rect l="l" t="t" r="r" b="b"/>
            <a:pathLst>
              <a:path w="1696212" h="0">
                <a:moveTo>
                  <a:pt x="0" y="0"/>
                </a:moveTo>
                <a:lnTo>
                  <a:pt x="1696212" y="0"/>
                </a:lnTo>
              </a:path>
            </a:pathLst>
          </a:custGeom>
          <a:ln w="22860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8090154" y="1737360"/>
            <a:ext cx="0" cy="3721607"/>
          </a:xfrm>
          <a:custGeom>
            <a:avLst/>
            <a:gdLst/>
            <a:ahLst/>
            <a:cxnLst/>
            <a:rect l="l" t="t" r="r" b="b"/>
            <a:pathLst>
              <a:path w="0" h="3721607">
                <a:moveTo>
                  <a:pt x="0" y="3721607"/>
                </a:moveTo>
                <a:lnTo>
                  <a:pt x="0" y="0"/>
                </a:lnTo>
              </a:path>
            </a:pathLst>
          </a:custGeom>
          <a:ln w="22860">
            <a:solidFill>
              <a:srgbClr val="BCBC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8225028" y="1234439"/>
            <a:ext cx="0" cy="4713732"/>
          </a:xfrm>
          <a:custGeom>
            <a:avLst/>
            <a:gdLst/>
            <a:ahLst/>
            <a:cxnLst/>
            <a:rect l="l" t="t" r="r" b="b"/>
            <a:pathLst>
              <a:path w="0" h="4713732">
                <a:moveTo>
                  <a:pt x="0" y="4713732"/>
                </a:moveTo>
                <a:lnTo>
                  <a:pt x="0" y="0"/>
                </a:lnTo>
              </a:path>
            </a:pathLst>
          </a:custGeom>
          <a:ln w="36576">
            <a:solidFill>
              <a:srgbClr val="1F1F1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687601" y="6247638"/>
            <a:ext cx="8456398" cy="0"/>
          </a:xfrm>
          <a:custGeom>
            <a:avLst/>
            <a:gdLst/>
            <a:ahLst/>
            <a:cxnLst/>
            <a:rect l="l" t="t" r="r" b="b"/>
            <a:pathLst>
              <a:path w="8456398" h="0">
                <a:moveTo>
                  <a:pt x="0" y="0"/>
                </a:moveTo>
                <a:lnTo>
                  <a:pt x="8456398" y="0"/>
                </a:lnTo>
              </a:path>
            </a:pathLst>
          </a:custGeom>
          <a:ln w="32004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0" y="6247638"/>
            <a:ext cx="114769" cy="0"/>
          </a:xfrm>
          <a:custGeom>
            <a:avLst/>
            <a:gdLst/>
            <a:ahLst/>
            <a:cxnLst/>
            <a:rect l="l" t="t" r="r" b="b"/>
            <a:pathLst>
              <a:path w="114769" h="0">
                <a:moveTo>
                  <a:pt x="0" y="0"/>
                </a:moveTo>
                <a:lnTo>
                  <a:pt x="114769" y="0"/>
                </a:lnTo>
              </a:path>
            </a:pathLst>
          </a:custGeom>
          <a:ln w="32004">
            <a:solidFill>
              <a:srgbClr val="002F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438144" y="1748789"/>
            <a:ext cx="603503" cy="0"/>
          </a:xfrm>
          <a:custGeom>
            <a:avLst/>
            <a:gdLst/>
            <a:ahLst/>
            <a:cxnLst/>
            <a:rect l="l" t="t" r="r" b="b"/>
            <a:pathLst>
              <a:path w="603503" h="0">
                <a:moveTo>
                  <a:pt x="0" y="0"/>
                </a:moveTo>
                <a:lnTo>
                  <a:pt x="603503" y="0"/>
                </a:lnTo>
              </a:path>
            </a:pathLst>
          </a:custGeom>
          <a:ln w="13716">
            <a:solidFill>
              <a:srgbClr val="A3A3A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864608" y="1744217"/>
            <a:ext cx="3227832" cy="0"/>
          </a:xfrm>
          <a:custGeom>
            <a:avLst/>
            <a:gdLst/>
            <a:ahLst/>
            <a:cxnLst/>
            <a:rect l="l" t="t" r="r" b="b"/>
            <a:pathLst>
              <a:path w="3227832" h="0">
                <a:moveTo>
                  <a:pt x="0" y="0"/>
                </a:moveTo>
                <a:lnTo>
                  <a:pt x="3227832" y="0"/>
                </a:lnTo>
              </a:path>
            </a:pathLst>
          </a:custGeom>
          <a:ln w="13716">
            <a:solidFill>
              <a:srgbClr val="A3A3A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1056132" y="1762505"/>
            <a:ext cx="1741932" cy="0"/>
          </a:xfrm>
          <a:custGeom>
            <a:avLst/>
            <a:gdLst/>
            <a:ahLst/>
            <a:cxnLst/>
            <a:rect l="l" t="t" r="r" b="b"/>
            <a:pathLst>
              <a:path w="1741932" h="0">
                <a:moveTo>
                  <a:pt x="0" y="0"/>
                </a:moveTo>
                <a:lnTo>
                  <a:pt x="1741932" y="0"/>
                </a:lnTo>
              </a:path>
            </a:pathLst>
          </a:custGeom>
          <a:ln w="18288">
            <a:solidFill>
              <a:srgbClr val="7C7C7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1067561" y="1751076"/>
            <a:ext cx="0" cy="3675888"/>
          </a:xfrm>
          <a:custGeom>
            <a:avLst/>
            <a:gdLst/>
            <a:ahLst/>
            <a:cxnLst/>
            <a:rect l="l" t="t" r="r" b="b"/>
            <a:pathLst>
              <a:path w="0" h="3675888">
                <a:moveTo>
                  <a:pt x="0" y="3675888"/>
                </a:moveTo>
                <a:lnTo>
                  <a:pt x="0" y="0"/>
                </a:lnTo>
              </a:path>
            </a:pathLst>
          </a:custGeom>
          <a:ln w="22860">
            <a:solidFill>
              <a:srgbClr val="83838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2951226" y="1737360"/>
            <a:ext cx="0" cy="3012948"/>
          </a:xfrm>
          <a:custGeom>
            <a:avLst/>
            <a:gdLst/>
            <a:ahLst/>
            <a:cxnLst/>
            <a:rect l="l" t="t" r="r" b="b"/>
            <a:pathLst>
              <a:path w="0" h="3012948">
                <a:moveTo>
                  <a:pt x="0" y="3012948"/>
                </a:moveTo>
                <a:lnTo>
                  <a:pt x="0" y="0"/>
                </a:lnTo>
              </a:path>
            </a:pathLst>
          </a:custGeom>
          <a:ln w="13716">
            <a:solidFill>
              <a:srgbClr val="ACACA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6958583" y="2139695"/>
            <a:ext cx="1143000" cy="0"/>
          </a:xfrm>
          <a:custGeom>
            <a:avLst/>
            <a:gdLst/>
            <a:ahLst/>
            <a:cxnLst/>
            <a:rect l="l" t="t" r="r" b="b"/>
            <a:pathLst>
              <a:path w="1143000" h="0">
                <a:moveTo>
                  <a:pt x="0" y="0"/>
                </a:moveTo>
                <a:lnTo>
                  <a:pt x="1143000" y="0"/>
                </a:lnTo>
              </a:path>
            </a:pathLst>
          </a:custGeom>
          <a:ln w="9144">
            <a:solidFill>
              <a:srgbClr val="B8B8B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077456" y="1949957"/>
            <a:ext cx="1024127" cy="0"/>
          </a:xfrm>
          <a:custGeom>
            <a:avLst/>
            <a:gdLst/>
            <a:ahLst/>
            <a:cxnLst/>
            <a:rect l="l" t="t" r="r" b="b"/>
            <a:pathLst>
              <a:path w="1024127" h="0">
                <a:moveTo>
                  <a:pt x="0" y="0"/>
                </a:moveTo>
                <a:lnTo>
                  <a:pt x="1024127" y="0"/>
                </a:lnTo>
              </a:path>
            </a:pathLst>
          </a:custGeom>
          <a:ln w="13716">
            <a:solidFill>
              <a:srgbClr val="D4D4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4096511" y="4754879"/>
            <a:ext cx="4000499" cy="0"/>
          </a:xfrm>
          <a:custGeom>
            <a:avLst/>
            <a:gdLst/>
            <a:ahLst/>
            <a:cxnLst/>
            <a:rect l="l" t="t" r="r" b="b"/>
            <a:pathLst>
              <a:path w="4000500" h="0">
                <a:moveTo>
                  <a:pt x="0" y="0"/>
                </a:moveTo>
                <a:lnTo>
                  <a:pt x="4000499" y="0"/>
                </a:lnTo>
              </a:path>
            </a:pathLst>
          </a:custGeom>
          <a:ln w="36576">
            <a:solidFill>
              <a:srgbClr val="B8B8B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2994320" y="5449823"/>
            <a:ext cx="5088975" cy="0"/>
          </a:xfrm>
          <a:custGeom>
            <a:avLst/>
            <a:gdLst/>
            <a:ahLst/>
            <a:cxnLst/>
            <a:rect l="l" t="t" r="r" b="b"/>
            <a:pathLst>
              <a:path w="5088975" h="0">
                <a:moveTo>
                  <a:pt x="0" y="0"/>
                </a:moveTo>
                <a:lnTo>
                  <a:pt x="5088975" y="0"/>
                </a:lnTo>
              </a:path>
            </a:pathLst>
          </a:custGeom>
          <a:ln w="27432">
            <a:solidFill>
              <a:srgbClr val="A0A0A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4498847" y="5570982"/>
            <a:ext cx="859536" cy="0"/>
          </a:xfrm>
          <a:custGeom>
            <a:avLst/>
            <a:gdLst/>
            <a:ahLst/>
            <a:cxnLst/>
            <a:rect l="l" t="t" r="r" b="b"/>
            <a:pathLst>
              <a:path w="859536" h="0">
                <a:moveTo>
                  <a:pt x="0" y="0"/>
                </a:moveTo>
                <a:lnTo>
                  <a:pt x="859536" y="0"/>
                </a:lnTo>
              </a:path>
            </a:pathLst>
          </a:custGeom>
          <a:ln w="13716">
            <a:solidFill>
              <a:srgbClr val="6B6B6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503420" y="5815584"/>
            <a:ext cx="854963" cy="0"/>
          </a:xfrm>
          <a:custGeom>
            <a:avLst/>
            <a:gdLst/>
            <a:ahLst/>
            <a:cxnLst/>
            <a:rect l="l" t="t" r="r" b="b"/>
            <a:pathLst>
              <a:path w="854963" h="0">
                <a:moveTo>
                  <a:pt x="0" y="0"/>
                </a:moveTo>
                <a:lnTo>
                  <a:pt x="854963" y="0"/>
                </a:lnTo>
              </a:path>
            </a:pathLst>
          </a:custGeom>
          <a:ln w="27432">
            <a:solidFill>
              <a:srgbClr val="3F3F3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6373367" y="5817870"/>
            <a:ext cx="841248" cy="0"/>
          </a:xfrm>
          <a:custGeom>
            <a:avLst/>
            <a:gdLst/>
            <a:ahLst/>
            <a:cxnLst/>
            <a:rect l="l" t="t" r="r" b="b"/>
            <a:pathLst>
              <a:path w="841248" h="0">
                <a:moveTo>
                  <a:pt x="0" y="0"/>
                </a:moveTo>
                <a:lnTo>
                  <a:pt x="841248" y="0"/>
                </a:lnTo>
              </a:path>
            </a:pathLst>
          </a:custGeom>
          <a:ln w="22860">
            <a:solidFill>
              <a:srgbClr val="7C7C7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5468111" y="5820155"/>
            <a:ext cx="818388" cy="0"/>
          </a:xfrm>
          <a:custGeom>
            <a:avLst/>
            <a:gdLst/>
            <a:ahLst/>
            <a:cxnLst/>
            <a:rect l="l" t="t" r="r" b="b"/>
            <a:pathLst>
              <a:path w="818388" h="0">
                <a:moveTo>
                  <a:pt x="0" y="0"/>
                </a:moveTo>
                <a:lnTo>
                  <a:pt x="818388" y="0"/>
                </a:lnTo>
              </a:path>
            </a:pathLst>
          </a:custGeom>
          <a:ln w="22860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296911" y="5820155"/>
            <a:ext cx="841248" cy="0"/>
          </a:xfrm>
          <a:custGeom>
            <a:avLst/>
            <a:gdLst/>
            <a:ahLst/>
            <a:cxnLst/>
            <a:rect l="l" t="t" r="r" b="b"/>
            <a:pathLst>
              <a:path w="841248" h="0">
                <a:moveTo>
                  <a:pt x="0" y="0"/>
                </a:moveTo>
                <a:lnTo>
                  <a:pt x="841248" y="0"/>
                </a:lnTo>
              </a:path>
            </a:pathLst>
          </a:custGeom>
          <a:ln w="27432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900683" y="5927597"/>
            <a:ext cx="7342632" cy="0"/>
          </a:xfrm>
          <a:custGeom>
            <a:avLst/>
            <a:gdLst/>
            <a:ahLst/>
            <a:cxnLst/>
            <a:rect l="l" t="t" r="r" b="b"/>
            <a:pathLst>
              <a:path w="7342632" h="0">
                <a:moveTo>
                  <a:pt x="0" y="0"/>
                </a:moveTo>
                <a:lnTo>
                  <a:pt x="7342632" y="0"/>
                </a:lnTo>
              </a:path>
            </a:pathLst>
          </a:custGeom>
          <a:ln w="41148">
            <a:solidFill>
              <a:srgbClr val="23232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79908" y="129793"/>
            <a:ext cx="7117715" cy="2774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50" b="1">
                <a:solidFill>
                  <a:srgbClr val="010101"/>
                </a:solidFill>
                <a:latin typeface="Arial"/>
                <a:cs typeface="Arial"/>
              </a:rPr>
              <a:t>Figure</a:t>
            </a:r>
            <a:r>
              <a:rPr dirty="0" smtClean="0" sz="1750" spc="2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160" b="1">
                <a:solidFill>
                  <a:srgbClr val="010101"/>
                </a:solidFill>
                <a:latin typeface="Arial"/>
                <a:cs typeface="Arial"/>
              </a:rPr>
              <a:t>7-7</a:t>
            </a:r>
            <a:r>
              <a:rPr dirty="0" smtClean="0" sz="1750" spc="16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2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80" b="1">
                <a:solidFill>
                  <a:srgbClr val="010101"/>
                </a:solidFill>
                <a:latin typeface="Arial"/>
                <a:cs typeface="Arial"/>
              </a:rPr>
              <a:t>Using</a:t>
            </a:r>
            <a:r>
              <a:rPr dirty="0" smtClean="0" sz="1750" spc="3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80" b="1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dirty="0" smtClean="0" sz="1750" spc="12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80" b="1">
                <a:solidFill>
                  <a:srgbClr val="010101"/>
                </a:solidFill>
                <a:latin typeface="Arial"/>
                <a:cs typeface="Arial"/>
              </a:rPr>
              <a:t>assembler</a:t>
            </a:r>
            <a:r>
              <a:rPr dirty="0" smtClean="0" sz="1750" spc="17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95" b="1">
                <a:solidFill>
                  <a:srgbClr val="010101"/>
                </a:solidFill>
                <a:latin typeface="Arial"/>
                <a:cs typeface="Arial"/>
              </a:rPr>
              <a:t>to</a:t>
            </a:r>
            <a:r>
              <a:rPr dirty="0" smtClean="0" sz="1750" spc="114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70" b="1">
                <a:solidFill>
                  <a:srgbClr val="010101"/>
                </a:solidFill>
                <a:latin typeface="Arial"/>
                <a:cs typeface="Arial"/>
              </a:rPr>
              <a:t>assemble</a:t>
            </a:r>
            <a:r>
              <a:rPr dirty="0" smtClean="0" sz="1750" spc="22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0" b="1">
                <a:solidFill>
                  <a:srgbClr val="010101"/>
                </a:solidFill>
                <a:latin typeface="Arial"/>
                <a:cs typeface="Arial"/>
              </a:rPr>
              <a:t>a</a:t>
            </a:r>
            <a:r>
              <a:rPr dirty="0" smtClean="0" sz="1750" spc="5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85" b="1">
                <a:solidFill>
                  <a:srgbClr val="010101"/>
                </a:solidFill>
                <a:latin typeface="Arial"/>
                <a:cs typeface="Arial"/>
              </a:rPr>
              <a:t>module</a:t>
            </a:r>
            <a:r>
              <a:rPr dirty="0" smtClean="0" sz="1750" spc="14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95" b="1">
                <a:solidFill>
                  <a:srgbClr val="010101"/>
                </a:solidFill>
                <a:latin typeface="Arial"/>
                <a:cs typeface="Arial"/>
              </a:rPr>
              <a:t>in</a:t>
            </a:r>
            <a:r>
              <a:rPr dirty="0" smtClean="0" sz="1750" spc="-70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70" b="1">
                <a:solidFill>
                  <a:srgbClr val="010101"/>
                </a:solidFill>
                <a:latin typeface="Arial"/>
                <a:cs typeface="Arial"/>
              </a:rPr>
              <a:t>Visual</a:t>
            </a:r>
            <a:r>
              <a:rPr dirty="0" smtClean="0" sz="1750" spc="195" b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1750" spc="-30" b="1">
                <a:solidFill>
                  <a:srgbClr val="010101"/>
                </a:solidFill>
                <a:latin typeface="Arial"/>
                <a:cs typeface="Arial"/>
              </a:rPr>
              <a:t>C++.</a:t>
            </a:r>
            <a:endParaRPr sz="175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939387" y="990603"/>
            <a:ext cx="401691" cy="221304"/>
          </a:xfrm>
          <a:custGeom>
            <a:avLst/>
            <a:gdLst/>
            <a:ahLst/>
            <a:cxnLst/>
            <a:rect l="l" t="t" r="r" b="b"/>
            <a:pathLst>
              <a:path w="401691" h="221304">
                <a:moveTo>
                  <a:pt x="0" y="0"/>
                </a:moveTo>
                <a:lnTo>
                  <a:pt x="401691" y="0"/>
                </a:lnTo>
                <a:lnTo>
                  <a:pt x="401691" y="221304"/>
                </a:lnTo>
                <a:lnTo>
                  <a:pt x="0" y="221304"/>
                </a:lnTo>
                <a:lnTo>
                  <a:pt x="0" y="0"/>
                </a:lnTo>
                <a:close/>
              </a:path>
            </a:pathLst>
          </a:custGeom>
          <a:solidFill>
            <a:srgbClr val="44444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1354232" y="990603"/>
            <a:ext cx="67964" cy="221304"/>
          </a:xfrm>
          <a:custGeom>
            <a:avLst/>
            <a:gdLst/>
            <a:ahLst/>
            <a:cxnLst/>
            <a:rect l="l" t="t" r="r" b="b"/>
            <a:pathLst>
              <a:path w="67964" h="221304">
                <a:moveTo>
                  <a:pt x="0" y="0"/>
                </a:moveTo>
                <a:lnTo>
                  <a:pt x="67964" y="0"/>
                </a:lnTo>
                <a:lnTo>
                  <a:pt x="67964" y="221304"/>
                </a:lnTo>
                <a:lnTo>
                  <a:pt x="0" y="221304"/>
                </a:lnTo>
                <a:lnTo>
                  <a:pt x="0" y="0"/>
                </a:lnTo>
                <a:close/>
              </a:path>
            </a:pathLst>
          </a:custGeom>
          <a:solidFill>
            <a:srgbClr val="52525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1421383" y="990603"/>
            <a:ext cx="131421" cy="221304"/>
          </a:xfrm>
          <a:custGeom>
            <a:avLst/>
            <a:gdLst/>
            <a:ahLst/>
            <a:cxnLst/>
            <a:rect l="l" t="t" r="r" b="b"/>
            <a:pathLst>
              <a:path w="131421" h="221304">
                <a:moveTo>
                  <a:pt x="0" y="0"/>
                </a:moveTo>
                <a:lnTo>
                  <a:pt x="131421" y="0"/>
                </a:lnTo>
                <a:lnTo>
                  <a:pt x="131421" y="221304"/>
                </a:lnTo>
                <a:lnTo>
                  <a:pt x="0" y="221304"/>
                </a:lnTo>
                <a:lnTo>
                  <a:pt x="0" y="0"/>
                </a:lnTo>
                <a:close/>
              </a:path>
            </a:pathLst>
          </a:custGeom>
          <a:solidFill>
            <a:srgbClr val="44444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1561623" y="1016449"/>
            <a:ext cx="206022" cy="185895"/>
          </a:xfrm>
          <a:custGeom>
            <a:avLst/>
            <a:gdLst/>
            <a:ahLst/>
            <a:cxnLst/>
            <a:rect l="l" t="t" r="r" b="b"/>
            <a:pathLst>
              <a:path w="206022" h="185895">
                <a:moveTo>
                  <a:pt x="0" y="0"/>
                </a:moveTo>
                <a:lnTo>
                  <a:pt x="206022" y="0"/>
                </a:lnTo>
                <a:lnTo>
                  <a:pt x="206022" y="185895"/>
                </a:lnTo>
                <a:lnTo>
                  <a:pt x="0" y="185895"/>
                </a:lnTo>
                <a:lnTo>
                  <a:pt x="0" y="0"/>
                </a:lnTo>
                <a:close/>
              </a:path>
            </a:pathLst>
          </a:custGeom>
          <a:solidFill>
            <a:srgbClr val="44444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1789779" y="990603"/>
            <a:ext cx="920908" cy="221304"/>
          </a:xfrm>
          <a:custGeom>
            <a:avLst/>
            <a:gdLst/>
            <a:ahLst/>
            <a:cxnLst/>
            <a:rect l="l" t="t" r="r" b="b"/>
            <a:pathLst>
              <a:path w="920908" h="221304">
                <a:moveTo>
                  <a:pt x="0" y="0"/>
                </a:moveTo>
                <a:lnTo>
                  <a:pt x="920908" y="0"/>
                </a:lnTo>
                <a:lnTo>
                  <a:pt x="920908" y="221304"/>
                </a:lnTo>
                <a:lnTo>
                  <a:pt x="0" y="221304"/>
                </a:lnTo>
                <a:lnTo>
                  <a:pt x="0" y="0"/>
                </a:lnTo>
                <a:close/>
              </a:path>
            </a:pathLst>
          </a:custGeom>
          <a:solidFill>
            <a:srgbClr val="44444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2710688" y="990603"/>
            <a:ext cx="151688" cy="221304"/>
          </a:xfrm>
          <a:custGeom>
            <a:avLst/>
            <a:gdLst/>
            <a:ahLst/>
            <a:cxnLst/>
            <a:rect l="l" t="t" r="r" b="b"/>
            <a:pathLst>
              <a:path w="151688" h="221304">
                <a:moveTo>
                  <a:pt x="0" y="0"/>
                </a:moveTo>
                <a:lnTo>
                  <a:pt x="151688" y="0"/>
                </a:lnTo>
                <a:lnTo>
                  <a:pt x="151688" y="221304"/>
                </a:lnTo>
                <a:lnTo>
                  <a:pt x="0" y="221304"/>
                </a:lnTo>
                <a:lnTo>
                  <a:pt x="0" y="0"/>
                </a:lnTo>
                <a:close/>
              </a:path>
            </a:pathLst>
          </a:custGeom>
          <a:solidFill>
            <a:srgbClr val="52525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938275" y="993394"/>
            <a:ext cx="1940560" cy="201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-80" b="1">
                <a:solidFill>
                  <a:srgbClr val="DDDDDD"/>
                </a:solidFill>
                <a:latin typeface="Arial"/>
                <a:cs typeface="Arial"/>
              </a:rPr>
              <a:t>Rever</a:t>
            </a:r>
            <a:r>
              <a:rPr dirty="0" smtClean="0" sz="1250" spc="-240" b="1">
                <a:solidFill>
                  <a:srgbClr val="DDDDDD"/>
                </a:solidFill>
                <a:latin typeface="Arial"/>
                <a:cs typeface="Arial"/>
              </a:rPr>
              <a:t> </a:t>
            </a:r>
            <a:r>
              <a:rPr dirty="0" smtClean="0" sz="1250" spc="-160" b="1">
                <a:solidFill>
                  <a:srgbClr val="DDDDDD"/>
                </a:solidFill>
                <a:latin typeface="Arial"/>
                <a:cs typeface="Arial"/>
              </a:rPr>
              <a:t>s</a:t>
            </a:r>
            <a:r>
              <a:rPr dirty="0" smtClean="0" sz="1250" spc="-35" b="1">
                <a:solidFill>
                  <a:srgbClr val="DDDDDD"/>
                </a:solidFill>
                <a:latin typeface="Arial"/>
                <a:cs typeface="Arial"/>
              </a:rPr>
              <a:t>e</a:t>
            </a:r>
            <a:r>
              <a:rPr dirty="0" smtClean="0" sz="1250" spc="60" b="1">
                <a:solidFill>
                  <a:srgbClr val="DDDDDD"/>
                </a:solidFill>
                <a:latin typeface="Arial"/>
                <a:cs typeface="Arial"/>
              </a:rPr>
              <a:t>.</a:t>
            </a:r>
            <a:r>
              <a:rPr dirty="0" smtClean="0" sz="1050" spc="30" b="1">
                <a:solidFill>
                  <a:srgbClr val="DDDDDD"/>
                </a:solidFill>
                <a:latin typeface="Arial"/>
                <a:cs typeface="Arial"/>
              </a:rPr>
              <a:t>tx1</a:t>
            </a:r>
            <a:r>
              <a:rPr dirty="0" smtClean="0" sz="1050" spc="-30" b="1">
                <a:solidFill>
                  <a:srgbClr val="DDDDDD"/>
                </a:solidFill>
                <a:latin typeface="Arial"/>
                <a:cs typeface="Arial"/>
              </a:rPr>
              <a:t> </a:t>
            </a:r>
            <a:r>
              <a:rPr dirty="0" smtClean="0" sz="1250" spc="-40" b="1">
                <a:solidFill>
                  <a:srgbClr val="DDDDDD"/>
                </a:solidFill>
                <a:latin typeface="Arial"/>
                <a:cs typeface="Arial"/>
              </a:rPr>
              <a:t>Property</a:t>
            </a:r>
            <a:r>
              <a:rPr dirty="0" smtClean="0" sz="1250" spc="-45" b="1">
                <a:solidFill>
                  <a:srgbClr val="DDDDDD"/>
                </a:solidFill>
                <a:latin typeface="Arial"/>
                <a:cs typeface="Arial"/>
              </a:rPr>
              <a:t> </a:t>
            </a:r>
            <a:r>
              <a:rPr dirty="0" smtClean="0" sz="1250" spc="-50" b="1">
                <a:solidFill>
                  <a:srgbClr val="DDDDDD"/>
                </a:solidFill>
                <a:latin typeface="Arial"/>
                <a:cs typeface="Arial"/>
              </a:rPr>
              <a:t>Pa</a:t>
            </a:r>
            <a:r>
              <a:rPr dirty="0" smtClean="0" sz="1250" spc="-210" b="1">
                <a:solidFill>
                  <a:srgbClr val="DDDDDD"/>
                </a:solidFill>
                <a:latin typeface="Arial"/>
                <a:cs typeface="Arial"/>
              </a:rPr>
              <a:t>g</a:t>
            </a:r>
            <a:r>
              <a:rPr dirty="0" smtClean="0" sz="1250" spc="-105" b="1">
                <a:solidFill>
                  <a:srgbClr val="DDDDDD"/>
                </a:solidFill>
                <a:latin typeface="Arial"/>
                <a:cs typeface="Arial"/>
              </a:rPr>
              <a:t>es</a:t>
            </a:r>
            <a:endParaRPr sz="125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7919808" y="887217"/>
            <a:ext cx="280896" cy="362939"/>
          </a:xfrm>
          <a:custGeom>
            <a:avLst/>
            <a:gdLst/>
            <a:ahLst/>
            <a:cxnLst/>
            <a:rect l="l" t="t" r="r" b="b"/>
            <a:pathLst>
              <a:path w="280896" h="362939">
                <a:moveTo>
                  <a:pt x="0" y="0"/>
                </a:moveTo>
                <a:lnTo>
                  <a:pt x="280896" y="0"/>
                </a:lnTo>
                <a:lnTo>
                  <a:pt x="280896" y="362939"/>
                </a:lnTo>
                <a:lnTo>
                  <a:pt x="0" y="362939"/>
                </a:lnTo>
                <a:lnTo>
                  <a:pt x="0" y="0"/>
                </a:lnTo>
                <a:close/>
              </a:path>
            </a:pathLst>
          </a:custGeom>
          <a:solidFill>
            <a:srgbClr val="525252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7924292" y="891794"/>
            <a:ext cx="299720" cy="322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50" spc="-229" b="1">
                <a:solidFill>
                  <a:srgbClr val="B6B6B6"/>
                </a:solidFill>
                <a:latin typeface="Arial"/>
                <a:cs typeface="Arial"/>
              </a:rPr>
              <a:t>rg</a:t>
            </a:r>
            <a:r>
              <a:rPr dirty="0" smtClean="0" sz="2050" spc="-145" b="1">
                <a:solidFill>
                  <a:srgbClr val="B6B6B6"/>
                </a:solidFill>
                <a:latin typeface="Arial"/>
                <a:cs typeface="Arial"/>
              </a:rPr>
              <a:t>)</a:t>
            </a:r>
            <a:endParaRPr sz="20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416300" y="1296923"/>
            <a:ext cx="233045" cy="330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100" spc="-409" b="1">
                <a:solidFill>
                  <a:srgbClr val="545454"/>
                </a:solidFill>
                <a:latin typeface="Arial"/>
                <a:cs typeface="Arial"/>
              </a:rPr>
              <a:t>:::J</a:t>
            </a:r>
            <a:endParaRPr sz="21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745484" y="1436623"/>
            <a:ext cx="5238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10" b="1">
                <a:solidFill>
                  <a:srgbClr val="646464"/>
                </a:solidFill>
                <a:latin typeface="Arial"/>
                <a:cs typeface="Arial"/>
              </a:rPr>
              <a:t>pf</a:t>
            </a:r>
            <a:r>
              <a:rPr dirty="0" smtClean="0" sz="1000" spc="10" b="1">
                <a:solidFill>
                  <a:srgbClr val="646464"/>
                </a:solidFill>
                <a:latin typeface="Arial"/>
                <a:cs typeface="Arial"/>
              </a:rPr>
              <a:t> </a:t>
            </a:r>
            <a:r>
              <a:rPr dirty="0" smtClean="0" sz="1000" spc="15" b="1">
                <a:solidFill>
                  <a:srgbClr val="646464"/>
                </a:solidFill>
                <a:latin typeface="Arial"/>
                <a:cs typeface="Arial"/>
              </a:rPr>
              <a:t>form:</a:t>
            </a:r>
            <a:endParaRPr sz="10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348988" y="1436623"/>
            <a:ext cx="85661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75" b="1">
                <a:solidFill>
                  <a:srgbClr val="757575"/>
                </a:solidFill>
                <a:latin typeface="Arial"/>
                <a:cs typeface="Arial"/>
              </a:rPr>
              <a:t>I</a:t>
            </a:r>
            <a:r>
              <a:rPr dirty="0" smtClean="0" sz="1000" spc="-160" b="1">
                <a:solidFill>
                  <a:srgbClr val="545454"/>
                </a:solidFill>
                <a:latin typeface="Arial"/>
                <a:cs typeface="Arial"/>
              </a:rPr>
              <a:t>A</a:t>
            </a:r>
            <a:r>
              <a:rPr dirty="0" smtClean="0" sz="1000" spc="-45" b="1">
                <a:solidFill>
                  <a:srgbClr val="545454"/>
                </a:solidFill>
                <a:latin typeface="Arial"/>
                <a:cs typeface="Arial"/>
              </a:rPr>
              <a:t>c</a:t>
            </a:r>
            <a:r>
              <a:rPr dirty="0" smtClean="0" sz="1000" spc="-35" b="1">
                <a:solidFill>
                  <a:srgbClr val="757575"/>
                </a:solidFill>
                <a:latin typeface="Arial"/>
                <a:cs typeface="Arial"/>
              </a:rPr>
              <a:t>tive</a:t>
            </a:r>
            <a:r>
              <a:rPr dirty="0" smtClean="0" sz="1000" spc="-25" b="1">
                <a:solidFill>
                  <a:srgbClr val="757575"/>
                </a:solidFill>
                <a:latin typeface="Arial"/>
                <a:cs typeface="Arial"/>
              </a:rPr>
              <a:t>(</a:t>
            </a:r>
            <a:r>
              <a:rPr dirty="0" smtClean="0" sz="1000" spc="-80" b="1">
                <a:solidFill>
                  <a:srgbClr val="757575"/>
                </a:solidFill>
                <a:latin typeface="Arial"/>
                <a:cs typeface="Arial"/>
              </a:rPr>
              <a:t>W</a:t>
            </a:r>
            <a:r>
              <a:rPr dirty="0" smtClean="0" sz="1000" spc="-190" b="1">
                <a:solidFill>
                  <a:srgbClr val="757575"/>
                </a:solidFill>
                <a:latin typeface="Arial"/>
                <a:cs typeface="Arial"/>
              </a:rPr>
              <a:t> </a:t>
            </a:r>
            <a:r>
              <a:rPr dirty="0" smtClean="0" sz="1000" spc="-20" b="1">
                <a:solidFill>
                  <a:srgbClr val="545454"/>
                </a:solidFill>
                <a:latin typeface="Arial"/>
                <a:cs typeface="Arial"/>
              </a:rPr>
              <a:t>i</a:t>
            </a:r>
            <a:r>
              <a:rPr dirty="0" smtClean="0" sz="1000" spc="-160" b="1">
                <a:solidFill>
                  <a:srgbClr val="545454"/>
                </a:solidFill>
                <a:latin typeface="Arial"/>
                <a:cs typeface="Arial"/>
              </a:rPr>
              <a:t>n</a:t>
            </a:r>
            <a:r>
              <a:rPr dirty="0" smtClean="0" sz="1000" spc="15" b="1">
                <a:solidFill>
                  <a:srgbClr val="757575"/>
                </a:solidFill>
                <a:latin typeface="Arial"/>
                <a:cs typeface="Arial"/>
              </a:rPr>
              <a:t>32)</a:t>
            </a:r>
            <a:endParaRPr sz="10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87601" y="6444249"/>
            <a:ext cx="9562" cy="169230"/>
          </a:xfrm>
          <a:custGeom>
            <a:avLst/>
            <a:gdLst/>
            <a:ahLst/>
            <a:cxnLst/>
            <a:rect l="l" t="t" r="r" b="b"/>
            <a:pathLst>
              <a:path w="9562" h="169230">
                <a:moveTo>
                  <a:pt x="0" y="0"/>
                </a:moveTo>
                <a:lnTo>
                  <a:pt x="9562" y="0"/>
                </a:lnTo>
                <a:lnTo>
                  <a:pt x="9562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09728" y="6447535"/>
            <a:ext cx="582295" cy="410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>
              <a:lnSpc>
                <a:spcPct val="100000"/>
              </a:lnSpc>
            </a:pPr>
            <a:r>
              <a:rPr dirty="0" smtClean="0" sz="1000" spc="-35" b="1">
                <a:solidFill>
                  <a:srgbClr val="CFCFCF"/>
                </a:solidFill>
                <a:latin typeface="Times New Roman"/>
                <a:cs typeface="Times New Roman"/>
              </a:rPr>
              <a:t>PEARSON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06551" y="6444249"/>
            <a:ext cx="8218" cy="169230"/>
          </a:xfrm>
          <a:custGeom>
            <a:avLst/>
            <a:gdLst/>
            <a:ahLst/>
            <a:cxnLst/>
            <a:rect l="l" t="t" r="r" b="b"/>
            <a:pathLst>
              <a:path w="8218" h="169230">
                <a:moveTo>
                  <a:pt x="0" y="0"/>
                </a:moveTo>
                <a:lnTo>
                  <a:pt x="8218" y="0"/>
                </a:lnTo>
                <a:lnTo>
                  <a:pt x="8218" y="169230"/>
                </a:lnTo>
                <a:lnTo>
                  <a:pt x="0" y="169230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114769" y="6203011"/>
            <a:ext cx="572831" cy="654988"/>
          </a:xfrm>
          <a:custGeom>
            <a:avLst/>
            <a:gdLst/>
            <a:ahLst/>
            <a:cxnLst/>
            <a:rect l="l" t="t" r="r" b="b"/>
            <a:pathLst>
              <a:path w="572831" h="654988">
                <a:moveTo>
                  <a:pt x="0" y="0"/>
                </a:moveTo>
                <a:lnTo>
                  <a:pt x="572831" y="0"/>
                </a:lnTo>
                <a:lnTo>
                  <a:pt x="572831" y="654988"/>
                </a:lnTo>
                <a:lnTo>
                  <a:pt x="0" y="654988"/>
                </a:lnTo>
                <a:lnTo>
                  <a:pt x="0" y="0"/>
                </a:lnTo>
                <a:close/>
              </a:path>
            </a:pathLst>
          </a:custGeom>
          <a:solidFill>
            <a:srgbClr val="0F0F0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124460" y="6206744"/>
            <a:ext cx="587375" cy="665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300" spc="40">
                <a:solidFill>
                  <a:srgbClr val="CFCFCF"/>
                </a:solidFill>
                <a:latin typeface="Times New Roman"/>
                <a:cs typeface="Times New Roman"/>
              </a:rPr>
              <a:t>---</a:t>
            </a:r>
            <a:endParaRPr sz="43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181091" y="1701586"/>
            <a:ext cx="1642110" cy="620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7800"/>
              </a:lnSpc>
            </a:pPr>
            <a:r>
              <a:rPr dirty="0" smtClean="0" sz="1100" spc="-135" b="1">
                <a:solidFill>
                  <a:srgbClr val="646464"/>
                </a:solidFill>
                <a:latin typeface="Arial"/>
                <a:cs typeface="Arial"/>
              </a:rPr>
              <a:t>ml</a:t>
            </a:r>
            <a:r>
              <a:rPr dirty="0" smtClean="0" sz="1100" spc="-180" b="1">
                <a:solidFill>
                  <a:srgbClr val="646464"/>
                </a:solidFill>
                <a:latin typeface="Arial"/>
                <a:cs typeface="Arial"/>
              </a:rPr>
              <a:t> </a:t>
            </a:r>
            <a:r>
              <a:rPr dirty="0" smtClean="0" sz="1100" spc="20" b="1">
                <a:solidFill>
                  <a:srgbClr val="545454"/>
                </a:solidFill>
                <a:latin typeface="Arial"/>
                <a:cs typeface="Arial"/>
              </a:rPr>
              <a:t>/r.</a:t>
            </a:r>
            <a:r>
              <a:rPr dirty="0" smtClean="0" sz="1100" spc="10" b="1">
                <a:solidFill>
                  <a:srgbClr val="545454"/>
                </a:solidFill>
                <a:latin typeface="Arial"/>
                <a:cs typeface="Arial"/>
              </a:rPr>
              <a:t>/</a:t>
            </a:r>
            <a:r>
              <a:rPr dirty="0" smtClean="0" sz="1100" spc="-80" b="1">
                <a:solidFill>
                  <a:srgbClr val="757575"/>
                </a:solidFill>
                <a:latin typeface="Arial"/>
                <a:cs typeface="Arial"/>
              </a:rPr>
              <a:t>Cx</a:t>
            </a:r>
            <a:r>
              <a:rPr dirty="0" smtClean="0" sz="1100" spc="-85" b="1">
                <a:solidFill>
                  <a:srgbClr val="757575"/>
                </a:solidFill>
                <a:latin typeface="Arial"/>
                <a:cs typeface="Arial"/>
              </a:rPr>
              <a:t> </a:t>
            </a:r>
            <a:r>
              <a:rPr dirty="0" smtClean="0" sz="1300" spc="-140" b="1">
                <a:solidFill>
                  <a:srgbClr val="646464"/>
                </a:solidFill>
                <a:latin typeface="Times New Roman"/>
                <a:cs typeface="Times New Roman"/>
              </a:rPr>
              <a:t>/c.olf</a:t>
            </a:r>
            <a:r>
              <a:rPr dirty="0" smtClean="0" sz="1300" spc="55" b="1">
                <a:solidFill>
                  <a:srgbClr val="646464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25" b="1">
                <a:solidFill>
                  <a:srgbClr val="646464"/>
                </a:solidFill>
                <a:latin typeface="Arial"/>
                <a:cs typeface="Arial"/>
              </a:rPr>
              <a:t>Rever!;e.</a:t>
            </a:r>
            <a:r>
              <a:rPr dirty="0" smtClean="0" sz="1100" spc="-15" b="1">
                <a:solidFill>
                  <a:srgbClr val="646464"/>
                </a:solidFill>
                <a:latin typeface="Arial"/>
                <a:cs typeface="Arial"/>
              </a:rPr>
              <a:t> </a:t>
            </a:r>
            <a:r>
              <a:rPr dirty="0" smtClean="0" sz="1100" spc="-15" b="1">
                <a:solidFill>
                  <a:srgbClr val="646464"/>
                </a:solidFill>
                <a:latin typeface="Arial"/>
                <a:cs typeface="Arial"/>
              </a:rPr>
              <a:t>t</a:t>
            </a:r>
            <a:r>
              <a:rPr dirty="0" smtClean="0" sz="1100" spc="-10" b="1">
                <a:solidFill>
                  <a:srgbClr val="646464"/>
                </a:solidFill>
                <a:latin typeface="Arial"/>
                <a:cs typeface="Arial"/>
              </a:rPr>
              <a:t> </a:t>
            </a:r>
            <a:r>
              <a:rPr dirty="0" smtClean="0" sz="1100" spc="-165" b="1">
                <a:solidFill>
                  <a:srgbClr val="757575"/>
                </a:solidFill>
                <a:latin typeface="Arial"/>
                <a:cs typeface="Arial"/>
              </a:rPr>
              <a:t>P</a:t>
            </a:r>
            <a:r>
              <a:rPr dirty="0" smtClean="0" sz="1100" spc="-110" b="1">
                <a:solidFill>
                  <a:srgbClr val="545454"/>
                </a:solidFill>
                <a:latin typeface="Arial"/>
                <a:cs typeface="Arial"/>
              </a:rPr>
              <a:t>e</a:t>
            </a:r>
            <a:r>
              <a:rPr dirty="0" smtClean="0" sz="1100" spc="-35" b="1">
                <a:solidFill>
                  <a:srgbClr val="757575"/>
                </a:solidFill>
                <a:latin typeface="Arial"/>
                <a:cs typeface="Arial"/>
              </a:rPr>
              <a:t>r</a:t>
            </a:r>
            <a:r>
              <a:rPr dirty="0" smtClean="0" sz="1100" spc="-50" b="1">
                <a:solidFill>
                  <a:srgbClr val="545454"/>
                </a:solidFill>
                <a:latin typeface="Arial"/>
                <a:cs typeface="Arial"/>
              </a:rPr>
              <a:t>f</a:t>
            </a:r>
            <a:r>
              <a:rPr dirty="0" smtClean="0" sz="1100" spc="-140" b="1">
                <a:solidFill>
                  <a:srgbClr val="757575"/>
                </a:solidFill>
                <a:latin typeface="Arial"/>
                <a:cs typeface="Arial"/>
              </a:rPr>
              <a:t>orm</a:t>
            </a:r>
            <a:r>
              <a:rPr dirty="0" smtClean="0" sz="1100" spc="-140" b="1">
                <a:solidFill>
                  <a:srgbClr val="757575"/>
                </a:solidFill>
                <a:latin typeface="Arial"/>
                <a:cs typeface="Arial"/>
              </a:rPr>
              <a:t> </a:t>
            </a:r>
            <a:r>
              <a:rPr dirty="0" smtClean="0" sz="1100" spc="80" b="1">
                <a:solidFill>
                  <a:srgbClr val="757575"/>
                </a:solidFill>
                <a:latin typeface="Arial"/>
                <a:cs typeface="Arial"/>
              </a:rPr>
              <a:t> </a:t>
            </a:r>
            <a:r>
              <a:rPr dirty="0" smtClean="0" sz="950" spc="-160" b="1" i="1">
                <a:solidFill>
                  <a:srgbClr val="757575"/>
                </a:solidFill>
                <a:latin typeface="Arial"/>
                <a:cs typeface="Arial"/>
              </a:rPr>
              <a:t>Q</a:t>
            </a:r>
            <a:r>
              <a:rPr dirty="0" smtClean="0" sz="950" spc="-65" b="1" i="1">
                <a:solidFill>
                  <a:srgbClr val="757575"/>
                </a:solidFill>
                <a:latin typeface="Arial"/>
                <a:cs typeface="Arial"/>
              </a:rPr>
              <a:t> </a:t>
            </a:r>
            <a:r>
              <a:rPr dirty="0" smtClean="0" sz="1100" spc="-135" b="1">
                <a:solidFill>
                  <a:srgbClr val="757575"/>
                </a:solidFill>
                <a:latin typeface="Arial"/>
                <a:cs typeface="Arial"/>
              </a:rPr>
              <a:t>C</a:t>
            </a:r>
            <a:r>
              <a:rPr dirty="0" smtClean="0" sz="1100" spc="-125" b="1">
                <a:solidFill>
                  <a:srgbClr val="757575"/>
                </a:solidFill>
                <a:latin typeface="Arial"/>
                <a:cs typeface="Arial"/>
              </a:rPr>
              <a:t>u</a:t>
            </a:r>
            <a:r>
              <a:rPr dirty="0" smtClean="0" sz="1100" spc="-155" b="1">
                <a:solidFill>
                  <a:srgbClr val="545454"/>
                </a:solidFill>
                <a:latin typeface="Arial"/>
                <a:cs typeface="Arial"/>
              </a:rPr>
              <a:t>s</a:t>
            </a:r>
            <a:r>
              <a:rPr dirty="0" smtClean="0" sz="1100" spc="-40" b="1">
                <a:solidFill>
                  <a:srgbClr val="545454"/>
                </a:solidFill>
                <a:latin typeface="Arial"/>
                <a:cs typeface="Arial"/>
              </a:rPr>
              <a:t>t</a:t>
            </a:r>
            <a:r>
              <a:rPr dirty="0" smtClean="0" sz="1100" spc="-190" b="1">
                <a:solidFill>
                  <a:srgbClr val="757575"/>
                </a:solidFill>
                <a:latin typeface="Arial"/>
                <a:cs typeface="Arial"/>
              </a:rPr>
              <a:t>om</a:t>
            </a:r>
            <a:r>
              <a:rPr dirty="0" smtClean="0" sz="1100" spc="-80" b="1">
                <a:solidFill>
                  <a:srgbClr val="757575"/>
                </a:solidFill>
                <a:latin typeface="Arial"/>
                <a:cs typeface="Arial"/>
              </a:rPr>
              <a:t> </a:t>
            </a:r>
            <a:r>
              <a:rPr dirty="0" smtClean="0" sz="1100" spc="-155" b="1">
                <a:solidFill>
                  <a:srgbClr val="646464"/>
                </a:solidFill>
                <a:latin typeface="Arial"/>
                <a:cs typeface="Arial"/>
              </a:rPr>
              <a:t>Build</a:t>
            </a:r>
            <a:r>
              <a:rPr dirty="0" smtClean="0" sz="1100" spc="-80" b="1">
                <a:solidFill>
                  <a:srgbClr val="646464"/>
                </a:solidFill>
                <a:latin typeface="Arial"/>
                <a:cs typeface="Arial"/>
              </a:rPr>
              <a:t> </a:t>
            </a:r>
            <a:r>
              <a:rPr dirty="0" smtClean="0" sz="1100" spc="-105" b="1">
                <a:solidFill>
                  <a:srgbClr val="646464"/>
                </a:solidFill>
                <a:latin typeface="Arial"/>
                <a:cs typeface="Arial"/>
              </a:rPr>
              <a:t>Step</a:t>
            </a:r>
            <a:r>
              <a:rPr dirty="0" smtClean="0" sz="1100" spc="-55" b="1">
                <a:solidFill>
                  <a:srgbClr val="646464"/>
                </a:solidFill>
                <a:latin typeface="Arial"/>
                <a:cs typeface="Arial"/>
              </a:rPr>
              <a:t> </a:t>
            </a:r>
            <a:r>
              <a:rPr dirty="0" smtClean="0" sz="950" spc="5" b="1">
                <a:solidFill>
                  <a:srgbClr val="646464"/>
                </a:solidFill>
                <a:latin typeface="Arial"/>
                <a:cs typeface="Arial"/>
              </a:rPr>
              <a:t>Rcv</a:t>
            </a:r>
            <a:r>
              <a:rPr dirty="0" smtClean="0" sz="950" spc="-25" b="1">
                <a:solidFill>
                  <a:srgbClr val="646464"/>
                </a:solidFill>
                <a:latin typeface="Arial"/>
                <a:cs typeface="Arial"/>
              </a:rPr>
              <a:t>e</a:t>
            </a:r>
            <a:r>
              <a:rPr dirty="0" smtClean="0" sz="950" spc="-85" b="1">
                <a:solidFill>
                  <a:srgbClr val="363636"/>
                </a:solidFill>
                <a:latin typeface="Arial"/>
                <a:cs typeface="Arial"/>
              </a:rPr>
              <a:t>r</a:t>
            </a:r>
            <a:r>
              <a:rPr dirty="0" smtClean="0" sz="950" spc="-155" b="1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dirty="0" smtClean="0" sz="950" spc="-45" b="1">
                <a:solidFill>
                  <a:srgbClr val="646464"/>
                </a:solidFill>
                <a:latin typeface="Arial"/>
                <a:cs typeface="Arial"/>
              </a:rPr>
              <a:t>s</a:t>
            </a:r>
            <a:r>
              <a:rPr dirty="0" smtClean="0" sz="950" spc="-10" b="1">
                <a:solidFill>
                  <a:srgbClr val="646464"/>
                </a:solidFill>
                <a:latin typeface="Arial"/>
                <a:cs typeface="Arial"/>
              </a:rPr>
              <a:t>e</a:t>
            </a:r>
            <a:r>
              <a:rPr dirty="0" smtClean="0" sz="950" spc="20" b="1">
                <a:solidFill>
                  <a:srgbClr val="A1A1A1"/>
                </a:solidFill>
                <a:latin typeface="Arial"/>
                <a:cs typeface="Arial"/>
              </a:rPr>
              <a:t>.</a:t>
            </a:r>
            <a:r>
              <a:rPr dirty="0" smtClean="0" sz="950" spc="0" b="1">
                <a:solidFill>
                  <a:srgbClr val="646464"/>
                </a:solidFill>
                <a:latin typeface="Arial"/>
                <a:cs typeface="Arial"/>
              </a:rPr>
              <a:t>obj</a:t>
            </a:r>
            <a:endParaRPr sz="9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294891" y="1779523"/>
            <a:ext cx="1363345" cy="3536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65" b="1">
                <a:solidFill>
                  <a:srgbClr val="757575"/>
                </a:solidFill>
                <a:latin typeface="Arial"/>
                <a:cs typeface="Arial"/>
              </a:rPr>
              <a:t>Conf</a:t>
            </a:r>
            <a:r>
              <a:rPr dirty="0" smtClean="0" sz="1000" spc="-65" b="1">
                <a:solidFill>
                  <a:srgbClr val="757575"/>
                </a:solidFill>
                <a:latin typeface="Arial"/>
                <a:cs typeface="Arial"/>
              </a:rPr>
              <a:t>i</a:t>
            </a:r>
            <a:r>
              <a:rPr dirty="0" smtClean="0" sz="1000" spc="-50" b="1">
                <a:solidFill>
                  <a:srgbClr val="545454"/>
                </a:solidFill>
                <a:latin typeface="Arial"/>
                <a:cs typeface="Arial"/>
              </a:rPr>
              <a:t>gurat</a:t>
            </a:r>
            <a:r>
              <a:rPr dirty="0" smtClean="0" sz="1000" spc="-75" b="1">
                <a:solidFill>
                  <a:srgbClr val="545454"/>
                </a:solidFill>
                <a:latin typeface="Arial"/>
                <a:cs typeface="Arial"/>
              </a:rPr>
              <a:t>i</a:t>
            </a:r>
            <a:r>
              <a:rPr dirty="0" smtClean="0" sz="1000" spc="-40" b="1">
                <a:solidFill>
                  <a:srgbClr val="757575"/>
                </a:solidFill>
                <a:latin typeface="Arial"/>
                <a:cs typeface="Arial"/>
              </a:rPr>
              <a:t>on</a:t>
            </a:r>
            <a:r>
              <a:rPr dirty="0" smtClean="0" sz="1000" spc="-105" b="1">
                <a:solidFill>
                  <a:srgbClr val="757575"/>
                </a:solidFill>
                <a:latin typeface="Arial"/>
                <a:cs typeface="Arial"/>
              </a:rPr>
              <a:t> </a:t>
            </a:r>
            <a:r>
              <a:rPr dirty="0" smtClean="0" sz="1000" spc="-55" b="1">
                <a:solidFill>
                  <a:srgbClr val="646464"/>
                </a:solidFill>
                <a:latin typeface="Arial"/>
                <a:cs typeface="Arial"/>
              </a:rPr>
              <a:t>Properties</a:t>
            </a:r>
            <a:endParaRPr sz="1000">
              <a:latin typeface="Arial"/>
              <a:cs typeface="Arial"/>
            </a:endParaRPr>
          </a:p>
          <a:p>
            <a:pPr marL="227329">
              <a:lnSpc>
                <a:spcPct val="100000"/>
              </a:lnSpc>
              <a:spcBef>
                <a:spcPts val="175"/>
              </a:spcBef>
            </a:pPr>
            <a:r>
              <a:rPr dirty="0" smtClean="0" sz="1100" spc="-185" b="1">
                <a:solidFill>
                  <a:srgbClr val="757575"/>
                </a:solidFill>
                <a:latin typeface="Arial"/>
                <a:cs typeface="Arial"/>
              </a:rPr>
              <a:t>G</a:t>
            </a:r>
            <a:r>
              <a:rPr dirty="0" smtClean="0" sz="1100" spc="-110" b="1">
                <a:solidFill>
                  <a:srgbClr val="545454"/>
                </a:solidFill>
                <a:latin typeface="Arial"/>
                <a:cs typeface="Arial"/>
              </a:rPr>
              <a:t>e</a:t>
            </a:r>
            <a:r>
              <a:rPr dirty="0" smtClean="0" sz="1100" spc="-105" b="1">
                <a:solidFill>
                  <a:srgbClr val="757575"/>
                </a:solidFill>
                <a:latin typeface="Arial"/>
                <a:cs typeface="Arial"/>
              </a:rPr>
              <a:t>n</a:t>
            </a:r>
            <a:r>
              <a:rPr dirty="0" smtClean="0" sz="1100" spc="-80" b="1">
                <a:solidFill>
                  <a:srgbClr val="545454"/>
                </a:solidFill>
                <a:latin typeface="Arial"/>
                <a:cs typeface="Arial"/>
              </a:rPr>
              <a:t>er</a:t>
            </a:r>
            <a:r>
              <a:rPr dirty="0" smtClean="0" sz="1100" spc="-60" b="1">
                <a:solidFill>
                  <a:srgbClr val="545454"/>
                </a:solidFill>
                <a:latin typeface="Arial"/>
                <a:cs typeface="Arial"/>
              </a:rPr>
              <a:t>a</a:t>
            </a:r>
            <a:r>
              <a:rPr dirty="0" smtClean="0" sz="1100" spc="-95" b="1">
                <a:solidFill>
                  <a:srgbClr val="363636"/>
                </a:solidFill>
                <a:latin typeface="Arial"/>
                <a:cs typeface="Arial"/>
              </a:rPr>
              <a:t>l</a:t>
            </a:r>
            <a:endParaRPr sz="11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991104" y="4798059"/>
            <a:ext cx="974725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85" b="1">
                <a:solidFill>
                  <a:srgbClr val="545454"/>
                </a:solidFill>
                <a:latin typeface="Arial"/>
                <a:cs typeface="Arial"/>
              </a:rPr>
              <a:t>C</a:t>
            </a:r>
            <a:r>
              <a:rPr dirty="0" smtClean="0" sz="1100" spc="-25" b="1">
                <a:solidFill>
                  <a:srgbClr val="363636"/>
                </a:solidFill>
                <a:latin typeface="Arial"/>
                <a:cs typeface="Arial"/>
              </a:rPr>
              <a:t>ommand</a:t>
            </a:r>
            <a:r>
              <a:rPr dirty="0" smtClean="0" sz="1100" spc="-10" b="1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dirty="0" smtClean="0" sz="1100" spc="-130" b="1">
                <a:solidFill>
                  <a:srgbClr val="363636"/>
                </a:solidFill>
                <a:latin typeface="Arial"/>
                <a:cs typeface="Arial"/>
              </a:rPr>
              <a:t>L</a:t>
            </a:r>
            <a:r>
              <a:rPr dirty="0" smtClean="0" sz="1100" spc="-30" b="1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dirty="0" smtClean="0" sz="1100" spc="-30" b="1">
                <a:solidFill>
                  <a:srgbClr val="363636"/>
                </a:solidFill>
                <a:latin typeface="Arial"/>
                <a:cs typeface="Arial"/>
              </a:rPr>
              <a:t>ne</a:t>
            </a:r>
            <a:endParaRPr sz="11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981960" y="4963667"/>
            <a:ext cx="243332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70" b="1">
                <a:solidFill>
                  <a:srgbClr val="646464"/>
                </a:solidFill>
                <a:latin typeface="Arial"/>
                <a:cs typeface="Arial"/>
              </a:rPr>
              <a:t>Specifies</a:t>
            </a:r>
            <a:r>
              <a:rPr dirty="0" smtClean="0" sz="1000" spc="114" b="1">
                <a:solidFill>
                  <a:srgbClr val="646464"/>
                </a:solidFill>
                <a:latin typeface="Arial"/>
                <a:cs typeface="Arial"/>
              </a:rPr>
              <a:t> </a:t>
            </a:r>
            <a:r>
              <a:rPr dirty="0" smtClean="0" sz="1000" spc="10" b="1">
                <a:solidFill>
                  <a:srgbClr val="646464"/>
                </a:solidFill>
                <a:latin typeface="Arial"/>
                <a:cs typeface="Arial"/>
              </a:rPr>
              <a:t>a</a:t>
            </a:r>
            <a:r>
              <a:rPr dirty="0" smtClean="0" sz="1000" spc="-55" b="1">
                <a:solidFill>
                  <a:srgbClr val="646464"/>
                </a:solidFill>
                <a:latin typeface="Arial"/>
                <a:cs typeface="Arial"/>
              </a:rPr>
              <a:t> </a:t>
            </a:r>
            <a:r>
              <a:rPr dirty="0" smtClean="0" sz="1000" spc="-100" b="1">
                <a:solidFill>
                  <a:srgbClr val="646464"/>
                </a:solidFill>
                <a:latin typeface="Arial"/>
                <a:cs typeface="Arial"/>
              </a:rPr>
              <a:t>coi'TltMnd</a:t>
            </a:r>
            <a:r>
              <a:rPr dirty="0" smtClean="0" sz="1000" spc="100" b="1">
                <a:solidFill>
                  <a:srgbClr val="646464"/>
                </a:solidFill>
                <a:latin typeface="Arial"/>
                <a:cs typeface="Arial"/>
              </a:rPr>
              <a:t> </a:t>
            </a:r>
            <a:r>
              <a:rPr dirty="0" smtClean="0" sz="1000" spc="-65" b="1">
                <a:solidFill>
                  <a:srgbClr val="545454"/>
                </a:solidFill>
                <a:latin typeface="Arial"/>
                <a:cs typeface="Arial"/>
              </a:rPr>
              <a:t>line</a:t>
            </a:r>
            <a:r>
              <a:rPr dirty="0" smtClean="0" sz="1000" spc="-85" b="1">
                <a:solidFill>
                  <a:srgbClr val="545454"/>
                </a:solidFill>
                <a:latin typeface="Arial"/>
                <a:cs typeface="Arial"/>
              </a:rPr>
              <a:t> </a:t>
            </a:r>
            <a:r>
              <a:rPr dirty="0" smtClean="0" sz="1000" spc="-40" b="1">
                <a:solidFill>
                  <a:srgbClr val="545454"/>
                </a:solidFill>
                <a:latin typeface="Arial"/>
                <a:cs typeface="Arial"/>
              </a:rPr>
              <a:t>for</a:t>
            </a:r>
            <a:r>
              <a:rPr dirty="0" smtClean="0" sz="1000" spc="100" b="1">
                <a:solidFill>
                  <a:srgbClr val="545454"/>
                </a:solidFill>
                <a:latin typeface="Arial"/>
                <a:cs typeface="Arial"/>
              </a:rPr>
              <a:t> </a:t>
            </a:r>
            <a:r>
              <a:rPr dirty="0" smtClean="0" sz="1000" spc="-15" b="1">
                <a:solidFill>
                  <a:srgbClr val="646464"/>
                </a:solidFill>
                <a:latin typeface="Arial"/>
                <a:cs typeface="Arial"/>
              </a:rPr>
              <a:t>the</a:t>
            </a:r>
            <a:r>
              <a:rPr dirty="0" smtClean="0" sz="1000" spc="-20" b="1">
                <a:solidFill>
                  <a:srgbClr val="646464"/>
                </a:solidFill>
                <a:latin typeface="Arial"/>
                <a:cs typeface="Arial"/>
              </a:rPr>
              <a:t> </a:t>
            </a:r>
            <a:r>
              <a:rPr dirty="0" smtClean="0" sz="1000" spc="-80" b="1">
                <a:solidFill>
                  <a:srgbClr val="646464"/>
                </a:solidFill>
                <a:latin typeface="Arial"/>
                <a:cs typeface="Arial"/>
              </a:rPr>
              <a:t>custom</a:t>
            </a:r>
            <a:r>
              <a:rPr dirty="0" smtClean="0" sz="1000" spc="50" b="1">
                <a:solidFill>
                  <a:srgbClr val="646464"/>
                </a:solidFill>
                <a:latin typeface="Arial"/>
                <a:cs typeface="Arial"/>
              </a:rPr>
              <a:t> </a:t>
            </a:r>
            <a:r>
              <a:rPr dirty="0" smtClean="0" sz="1200" spc="-135" b="1">
                <a:solidFill>
                  <a:srgbClr val="545454"/>
                </a:solidFill>
                <a:latin typeface="Times New Roman"/>
                <a:cs typeface="Times New Roman"/>
              </a:rPr>
              <a:t>bu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537708" y="4989067"/>
            <a:ext cx="30099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40" b="1">
                <a:solidFill>
                  <a:srgbClr val="646464"/>
                </a:solidFill>
                <a:latin typeface="Arial"/>
                <a:cs typeface="Arial"/>
              </a:rPr>
              <a:t>step.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927832" y="5252694"/>
            <a:ext cx="66488" cy="236574"/>
          </a:xfrm>
          <a:custGeom>
            <a:avLst/>
            <a:gdLst/>
            <a:ahLst/>
            <a:cxnLst/>
            <a:rect l="l" t="t" r="r" b="b"/>
            <a:pathLst>
              <a:path w="66488" h="236574">
                <a:moveTo>
                  <a:pt x="0" y="0"/>
                </a:moveTo>
                <a:lnTo>
                  <a:pt x="66488" y="0"/>
                </a:lnTo>
                <a:lnTo>
                  <a:pt x="66488" y="236574"/>
                </a:lnTo>
                <a:lnTo>
                  <a:pt x="0" y="236574"/>
                </a:lnTo>
                <a:lnTo>
                  <a:pt x="0" y="0"/>
                </a:lnTo>
                <a:close/>
              </a:path>
            </a:pathLst>
          </a:custGeom>
          <a:solidFill>
            <a:srgbClr val="DFDFD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2931667" y="5253735"/>
            <a:ext cx="9144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20">
                <a:solidFill>
                  <a:srgbClr val="A1A1A1"/>
                </a:solidFill>
                <a:latin typeface="Arial"/>
                <a:cs typeface="Arial"/>
              </a:rPr>
              <a:t>I</a:t>
            </a:r>
            <a:endParaRPr sz="14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833620" y="5585459"/>
            <a:ext cx="120014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140" b="1">
                <a:solidFill>
                  <a:srgbClr val="646464"/>
                </a:solidFill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6624828" y="5591131"/>
            <a:ext cx="241477" cy="194747"/>
          </a:xfrm>
          <a:custGeom>
            <a:avLst/>
            <a:gdLst/>
            <a:ahLst/>
            <a:cxnLst/>
            <a:rect l="l" t="t" r="r" b="b"/>
            <a:pathLst>
              <a:path w="241477" h="194747">
                <a:moveTo>
                  <a:pt x="0" y="0"/>
                </a:moveTo>
                <a:lnTo>
                  <a:pt x="241477" y="0"/>
                </a:lnTo>
                <a:lnTo>
                  <a:pt x="241477" y="194747"/>
                </a:lnTo>
                <a:lnTo>
                  <a:pt x="0" y="194747"/>
                </a:lnTo>
                <a:lnTo>
                  <a:pt x="0" y="0"/>
                </a:lnTo>
                <a:close/>
              </a:path>
            </a:pathLst>
          </a:custGeom>
          <a:solidFill>
            <a:srgbClr val="DFDFD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6866305" y="5591131"/>
            <a:ext cx="66798" cy="194747"/>
          </a:xfrm>
          <a:custGeom>
            <a:avLst/>
            <a:gdLst/>
            <a:ahLst/>
            <a:cxnLst/>
            <a:rect l="l" t="t" r="r" b="b"/>
            <a:pathLst>
              <a:path w="66798" h="194747">
                <a:moveTo>
                  <a:pt x="0" y="0"/>
                </a:moveTo>
                <a:lnTo>
                  <a:pt x="66798" y="0"/>
                </a:lnTo>
                <a:lnTo>
                  <a:pt x="66798" y="194747"/>
                </a:lnTo>
                <a:lnTo>
                  <a:pt x="0" y="194747"/>
                </a:lnTo>
                <a:lnTo>
                  <a:pt x="0" y="0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6612128" y="5593588"/>
            <a:ext cx="333375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40" b="1">
                <a:solidFill>
                  <a:srgbClr val="B6B6B6"/>
                </a:solidFill>
                <a:latin typeface="Arial"/>
                <a:cs typeface="Arial"/>
              </a:rPr>
              <a:t>App</a:t>
            </a:r>
            <a:r>
              <a:rPr dirty="0" smtClean="0" sz="1100" spc="-155" b="1">
                <a:solidFill>
                  <a:srgbClr val="B6B6B6"/>
                </a:solidFill>
                <a:latin typeface="Arial"/>
                <a:cs typeface="Arial"/>
              </a:rPr>
              <a:t>l</a:t>
            </a:r>
            <a:r>
              <a:rPr dirty="0" smtClean="0" sz="1100" spc="-100" b="1">
                <a:solidFill>
                  <a:srgbClr val="B6B6B6"/>
                </a:solidFill>
                <a:latin typeface="Arial"/>
                <a:cs typeface="Arial"/>
              </a:rPr>
              <a:t>y</a:t>
            </a:r>
            <a:endParaRPr sz="11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846836" y="6550383"/>
            <a:ext cx="2972435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5900"/>
              </a:lnSpc>
            </a:pPr>
            <a:r>
              <a:rPr dirty="0" smtClean="0" sz="800" spc="35" i="1">
                <a:solidFill>
                  <a:srgbClr val="010101"/>
                </a:solidFill>
                <a:latin typeface="Arial"/>
                <a:cs typeface="Arial"/>
              </a:rPr>
              <a:t>Architectur</a:t>
            </a:r>
            <a:r>
              <a:rPr dirty="0" smtClean="0" sz="800" spc="90" i="1">
                <a:solidFill>
                  <a:srgbClr val="010101"/>
                </a:solidFill>
                <a:latin typeface="Arial"/>
                <a:cs typeface="Arial"/>
              </a:rPr>
              <a:t>e</a:t>
            </a:r>
            <a:r>
              <a:rPr dirty="0" smtClean="0" sz="800" spc="35" i="1">
                <a:solidFill>
                  <a:srgbClr val="545454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545454"/>
                </a:solidFill>
                <a:latin typeface="Arial"/>
                <a:cs typeface="Arial"/>
              </a:rPr>
              <a:t> </a:t>
            </a:r>
            <a:r>
              <a:rPr dirty="0" smtClean="0" sz="800" spc="45" i="1">
                <a:solidFill>
                  <a:srgbClr val="010101"/>
                </a:solidFill>
                <a:latin typeface="Arial"/>
                <a:cs typeface="Arial"/>
              </a:rPr>
              <a:t>Programmin</a:t>
            </a:r>
            <a:r>
              <a:rPr dirty="0" smtClean="0" sz="800" spc="65" i="1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dirty="0" smtClean="0" sz="800" spc="35" i="1">
                <a:solidFill>
                  <a:srgbClr val="363636"/>
                </a:solidFill>
                <a:latin typeface="Arial"/>
                <a:cs typeface="Arial"/>
              </a:rPr>
              <a:t>,</a:t>
            </a:r>
            <a:r>
              <a:rPr dirty="0" smtClean="0" sz="800" spc="-50" i="1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dirty="0" smtClean="0" sz="800" spc="85" i="1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dirty="0" smtClean="0" sz="800" spc="-2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35" i="1">
                <a:solidFill>
                  <a:srgbClr val="010101"/>
                </a:solidFill>
                <a:latin typeface="Arial"/>
                <a:cs typeface="Arial"/>
              </a:rPr>
              <a:t>Interfacin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g</a:t>
            </a:r>
            <a:r>
              <a:rPr dirty="0" smtClean="0" sz="800" spc="35" i="1">
                <a:solidFill>
                  <a:srgbClr val="363636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Eighth</a:t>
            </a:r>
            <a:r>
              <a:rPr dirty="0" smtClean="0" sz="850" spc="4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Edition</a:t>
            </a:r>
            <a:r>
              <a:rPr dirty="0" smtClean="0" sz="850" spc="1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Barry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20">
                <a:solidFill>
                  <a:srgbClr val="010101"/>
                </a:solidFill>
                <a:latin typeface="Arial"/>
                <a:cs typeface="Arial"/>
              </a:rPr>
              <a:t>B.</a:t>
            </a:r>
            <a:r>
              <a:rPr dirty="0" smtClean="0" sz="850" spc="6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Brey</a:t>
            </a:r>
            <a:endParaRPr sz="85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912611" y="6599173"/>
            <a:ext cx="3067685" cy="141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10">
                <a:solidFill>
                  <a:srgbClr val="010101"/>
                </a:solidFill>
                <a:latin typeface="Arial"/>
                <a:cs typeface="Arial"/>
              </a:rPr>
              <a:t>Upper</a:t>
            </a:r>
            <a:r>
              <a:rPr dirty="0" smtClean="0" sz="850" spc="4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0">
                <a:solidFill>
                  <a:srgbClr val="010101"/>
                </a:solidFill>
                <a:latin typeface="Arial"/>
                <a:cs typeface="Arial"/>
              </a:rPr>
              <a:t>Saddle</a:t>
            </a:r>
            <a:r>
              <a:rPr dirty="0" smtClean="0" sz="850" spc="10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0">
                <a:solidFill>
                  <a:srgbClr val="010101"/>
                </a:solidFill>
                <a:latin typeface="Arial"/>
                <a:cs typeface="Arial"/>
              </a:rPr>
              <a:t>River,</a:t>
            </a:r>
            <a:r>
              <a:rPr dirty="0" smtClean="0" sz="850" spc="9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30">
                <a:solidFill>
                  <a:srgbClr val="010101"/>
                </a:solidFill>
                <a:latin typeface="Arial"/>
                <a:cs typeface="Arial"/>
              </a:rPr>
              <a:t>New</a:t>
            </a:r>
            <a:r>
              <a:rPr dirty="0" smtClean="0" sz="850" spc="-2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Jersey</a:t>
            </a:r>
            <a:r>
              <a:rPr dirty="0" smtClean="0" sz="850" spc="4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25">
                <a:solidFill>
                  <a:srgbClr val="010101"/>
                </a:solidFill>
                <a:latin typeface="Arial"/>
                <a:cs typeface="Arial"/>
              </a:rPr>
              <a:t>07458</a:t>
            </a:r>
            <a:r>
              <a:rPr dirty="0" smtClean="0" sz="850" spc="-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0">
                <a:solidFill>
                  <a:srgbClr val="010101"/>
                </a:solidFill>
                <a:latin typeface="Arial"/>
                <a:cs typeface="Arial"/>
              </a:rPr>
              <a:t>•</a:t>
            </a:r>
            <a:r>
              <a:rPr dirty="0" smtClean="0" sz="850" spc="-1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All</a:t>
            </a:r>
            <a:r>
              <a:rPr dirty="0" smtClean="0" sz="850" spc="7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20">
                <a:solidFill>
                  <a:srgbClr val="010101"/>
                </a:solidFill>
                <a:latin typeface="Arial"/>
                <a:cs typeface="Arial"/>
              </a:rPr>
              <a:t>rights</a:t>
            </a:r>
            <a:r>
              <a:rPr dirty="0" smtClean="0" sz="850" spc="-1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reserved.</a:t>
            </a:r>
            <a:endParaRPr sz="85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661152" y="5598159"/>
            <a:ext cx="405765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10" b="1">
                <a:solidFill>
                  <a:srgbClr val="646464"/>
                </a:solidFill>
                <a:latin typeface="Arial"/>
                <a:cs typeface="Arial"/>
              </a:rPr>
              <a:t>Cancel</a:t>
            </a:r>
            <a:endParaRPr sz="11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576819" y="5598159"/>
            <a:ext cx="280035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05" b="1">
                <a:solidFill>
                  <a:srgbClr val="545454"/>
                </a:solidFill>
                <a:latin typeface="Arial"/>
                <a:cs typeface="Arial"/>
              </a:rPr>
              <a:t>Help</a:t>
            </a:r>
            <a:endParaRPr sz="11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46836" y="6293103"/>
            <a:ext cx="4006850" cy="2679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17780">
              <a:lnSpc>
                <a:spcPct val="105000"/>
              </a:lnSpc>
            </a:pPr>
            <a:r>
              <a:rPr dirty="0" smtClean="0" sz="800" spc="50" i="1">
                <a:solidFill>
                  <a:srgbClr val="010101"/>
                </a:solidFill>
                <a:latin typeface="Arial"/>
                <a:cs typeface="Arial"/>
              </a:rPr>
              <a:t>The</a:t>
            </a:r>
            <a:r>
              <a:rPr dirty="0" smtClean="0" sz="800" spc="-11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60" i="1">
                <a:solidFill>
                  <a:srgbClr val="010101"/>
                </a:solidFill>
                <a:latin typeface="Arial"/>
                <a:cs typeface="Arial"/>
              </a:rPr>
              <a:t>Intel</a:t>
            </a:r>
            <a:r>
              <a:rPr dirty="0" smtClean="0" sz="800" spc="-11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40" i="1">
                <a:solidFill>
                  <a:srgbClr val="010101"/>
                </a:solidFill>
                <a:latin typeface="Arial"/>
                <a:cs typeface="Arial"/>
              </a:rPr>
              <a:t>Microprocessors:</a:t>
            </a:r>
            <a:r>
              <a:rPr dirty="0" smtClean="0" sz="800" spc="8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30" i="1">
                <a:solidFill>
                  <a:srgbClr val="010101"/>
                </a:solidFill>
                <a:latin typeface="Arial"/>
                <a:cs typeface="Arial"/>
              </a:rPr>
              <a:t>80861808</a:t>
            </a:r>
            <a:r>
              <a:rPr dirty="0" smtClean="0" sz="800" spc="-50" i="1">
                <a:solidFill>
                  <a:srgbClr val="010101"/>
                </a:solidFill>
                <a:latin typeface="Arial"/>
                <a:cs typeface="Arial"/>
              </a:rPr>
              <a:t>8</a:t>
            </a:r>
            <a:r>
              <a:rPr dirty="0" smtClean="0" sz="800" spc="35" i="1">
                <a:solidFill>
                  <a:srgbClr val="363636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dirty="0" smtClean="0" sz="800" spc="-30" i="1">
                <a:solidFill>
                  <a:srgbClr val="010101"/>
                </a:solidFill>
                <a:latin typeface="Arial"/>
                <a:cs typeface="Arial"/>
              </a:rPr>
              <a:t>80186180188,</a:t>
            </a:r>
            <a:r>
              <a:rPr dirty="0" smtClean="0" sz="800" spc="-3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7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80286,</a:t>
            </a:r>
            <a:r>
              <a:rPr dirty="0" smtClean="0" sz="800" spc="6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8038</a:t>
            </a:r>
            <a:r>
              <a:rPr dirty="0" smtClean="0" sz="800" spc="-90" i="1">
                <a:solidFill>
                  <a:srgbClr val="010101"/>
                </a:solidFill>
                <a:latin typeface="Arial"/>
                <a:cs typeface="Arial"/>
              </a:rPr>
              <a:t>6</a:t>
            </a:r>
            <a:r>
              <a:rPr dirty="0" smtClean="0" sz="800" spc="35" i="1">
                <a:solidFill>
                  <a:srgbClr val="363636"/>
                </a:solidFill>
                <a:latin typeface="Arial"/>
                <a:cs typeface="Arial"/>
              </a:rPr>
              <a:t>,</a:t>
            </a:r>
            <a:r>
              <a:rPr dirty="0" smtClean="0" sz="800" spc="20" i="1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80486</a:t>
            </a:r>
            <a:r>
              <a:rPr dirty="0" smtClean="0" sz="800" spc="2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0" i="1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Pen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t</a:t>
            </a:r>
            <a:r>
              <a:rPr dirty="0" smtClean="0" sz="800" spc="35" i="1">
                <a:solidFill>
                  <a:srgbClr val="363636"/>
                </a:solidFill>
                <a:latin typeface="Arial"/>
                <a:cs typeface="Arial"/>
              </a:rPr>
              <a:t>i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um</a:t>
            </a:r>
            <a:r>
              <a:rPr dirty="0" smtClean="0" sz="800" spc="-5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Pro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5" i="1">
                <a:solidFill>
                  <a:srgbClr val="010101"/>
                </a:solidFill>
                <a:latin typeface="Arial"/>
                <a:cs typeface="Arial"/>
              </a:rPr>
              <a:t>Processor,</a:t>
            </a:r>
            <a:r>
              <a:rPr dirty="0" smtClean="0" sz="800" spc="6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Pentium</a:t>
            </a:r>
            <a:r>
              <a:rPr dirty="0" smtClean="0" sz="800" spc="1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20" i="1">
                <a:solidFill>
                  <a:srgbClr val="010101"/>
                </a:solidFill>
                <a:latin typeface="Arial"/>
                <a:cs typeface="Arial"/>
              </a:rPr>
              <a:t>II,</a:t>
            </a:r>
            <a:r>
              <a:rPr dirty="0" smtClean="0" sz="800" spc="-3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0" i="1">
                <a:solidFill>
                  <a:srgbClr val="010101"/>
                </a:solidFill>
                <a:latin typeface="Arial"/>
                <a:cs typeface="Arial"/>
              </a:rPr>
              <a:t>Pentium,</a:t>
            </a:r>
            <a:r>
              <a:rPr dirty="0" smtClean="0" sz="800" spc="3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5" i="1">
                <a:solidFill>
                  <a:srgbClr val="010101"/>
                </a:solidFill>
                <a:latin typeface="Arial"/>
                <a:cs typeface="Arial"/>
              </a:rPr>
              <a:t>4</a:t>
            </a:r>
            <a:r>
              <a:rPr dirty="0" smtClean="0" sz="800" spc="35" i="1">
                <a:solidFill>
                  <a:srgbClr val="363636"/>
                </a:solidFill>
                <a:latin typeface="Arial"/>
                <a:cs typeface="Arial"/>
              </a:rPr>
              <a:t>,</a:t>
            </a:r>
            <a:r>
              <a:rPr dirty="0" smtClean="0" sz="800" spc="-50" i="1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dirty="0" smtClean="0" sz="800" spc="25" i="1">
                <a:solidFill>
                  <a:srgbClr val="010101"/>
                </a:solidFill>
                <a:latin typeface="Arial"/>
                <a:cs typeface="Arial"/>
              </a:rPr>
              <a:t>and</a:t>
            </a:r>
            <a:r>
              <a:rPr dirty="0" smtClean="0" sz="800" spc="1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0" i="1">
                <a:solidFill>
                  <a:srgbClr val="010101"/>
                </a:solidFill>
                <a:latin typeface="Arial"/>
                <a:cs typeface="Arial"/>
              </a:rPr>
              <a:t>Core2</a:t>
            </a:r>
            <a:r>
              <a:rPr dirty="0" smtClean="0" sz="800" spc="4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25" i="1">
                <a:solidFill>
                  <a:srgbClr val="010101"/>
                </a:solidFill>
                <a:latin typeface="Arial"/>
                <a:cs typeface="Arial"/>
              </a:rPr>
              <a:t>with</a:t>
            </a:r>
            <a:r>
              <a:rPr dirty="0" smtClean="0" sz="800" spc="10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5" i="1">
                <a:solidFill>
                  <a:srgbClr val="010101"/>
                </a:solidFill>
                <a:latin typeface="Arial"/>
                <a:cs typeface="Arial"/>
              </a:rPr>
              <a:t>64-bit</a:t>
            </a:r>
            <a:r>
              <a:rPr dirty="0" smtClean="0" sz="800" spc="5" i="1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00" spc="-10" i="1">
                <a:solidFill>
                  <a:srgbClr val="010101"/>
                </a:solidFill>
                <a:latin typeface="Arial"/>
                <a:cs typeface="Arial"/>
              </a:rPr>
              <a:t>Extensions</a:t>
            </a:r>
            <a:endParaRPr sz="8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708140" y="6457441"/>
            <a:ext cx="2284095" cy="141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Copyright</a:t>
            </a:r>
            <a:r>
              <a:rPr dirty="0" smtClean="0" sz="850" spc="4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5">
                <a:solidFill>
                  <a:srgbClr val="010101"/>
                </a:solidFill>
                <a:latin typeface="Arial"/>
                <a:cs typeface="Arial"/>
              </a:rPr>
              <a:t>©2009</a:t>
            </a:r>
            <a:r>
              <a:rPr dirty="0" smtClean="0" sz="850" spc="9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by</a:t>
            </a:r>
            <a:r>
              <a:rPr dirty="0" smtClean="0" sz="850" spc="7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Pearson</a:t>
            </a:r>
            <a:r>
              <a:rPr dirty="0" smtClean="0" sz="850" spc="10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5">
                <a:solidFill>
                  <a:srgbClr val="010101"/>
                </a:solidFill>
                <a:latin typeface="Arial"/>
                <a:cs typeface="Arial"/>
              </a:rPr>
              <a:t>Education,</a:t>
            </a:r>
            <a:r>
              <a:rPr dirty="0" smtClean="0" sz="850" spc="9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dirty="0" smtClean="0" sz="850" spc="10">
                <a:solidFill>
                  <a:srgbClr val="010101"/>
                </a:solidFill>
                <a:latin typeface="Arial"/>
                <a:cs typeface="Arial"/>
              </a:rPr>
              <a:t>Inc.</a:t>
            </a:r>
            <a:endParaRPr sz="850">
              <a:latin typeface="Arial"/>
              <a:cs typeface="Arial"/>
            </a:endParaRPr>
          </a:p>
        </p:txBody>
      </p:sp>
      <p:graphicFrame>
        <p:nvGraphicFramePr>
          <p:cNvPr id="46" name="object 46"/>
          <p:cNvGraphicFramePr>
            <a:graphicFrameLocks noGrp="1"/>
          </p:cNvGraphicFramePr>
          <p:nvPr/>
        </p:nvGraphicFramePr>
        <p:xfrm>
          <a:off x="1516208" y="2136589"/>
          <a:ext cx="993273" cy="1858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7590"/>
                <a:gridCol w="105620"/>
                <a:gridCol w="370062"/>
              </a:tblGrid>
              <a:tr h="185895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</a:pPr>
                      <a:r>
                        <a:rPr dirty="0" smtClean="0" sz="1050" b="1">
                          <a:solidFill>
                            <a:srgbClr val="B6B6B6"/>
                          </a:solidFill>
                          <a:latin typeface="Arial"/>
                          <a:cs typeface="Arial"/>
                        </a:rPr>
                        <a:t>Custom</a:t>
                      </a:r>
                      <a:r>
                        <a:rPr dirty="0" smtClean="0" sz="1050" spc="-45" b="1">
                          <a:solidFill>
                            <a:srgbClr val="B6B6B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050" spc="0" b="1">
                          <a:solidFill>
                            <a:srgbClr val="B6B6B6"/>
                          </a:solidFill>
                          <a:latin typeface="Arial"/>
                          <a:cs typeface="Arial"/>
                        </a:rPr>
                        <a:t>B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444444"/>
                    </a:solidFill>
                  </a:tcPr>
                </a:tc>
                <a:tc>
                  <a:txBody>
                    <a:bodyPr/>
                    <a:lstStyle/>
                    <a:p>
                      <a:pPr marL="5080">
                        <a:lnSpc>
                          <a:spcPct val="100000"/>
                        </a:lnSpc>
                      </a:pPr>
                      <a:r>
                        <a:rPr dirty="0" smtClean="0" sz="1050" spc="-140" b="1">
                          <a:solidFill>
                            <a:srgbClr val="B6B6B6"/>
                          </a:solidFill>
                          <a:latin typeface="Arial"/>
                          <a:cs typeface="Arial"/>
                        </a:rPr>
                        <a:t>u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38207">
                      <a:solidFill>
                        <a:srgbClr val="646464"/>
                      </a:solidFill>
                      <a:prstDash val="solid"/>
                    </a:lnR>
                    <a:solidFill>
                      <a:srgbClr val="52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dirty="0" smtClean="0" sz="1050" spc="-70" b="1">
                          <a:solidFill>
                            <a:srgbClr val="B6B6B6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mtClean="0" sz="1050" spc="0" b="1">
                          <a:solidFill>
                            <a:srgbClr val="B6B6B6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mtClean="0" sz="1050" spc="-100" b="1">
                          <a:solidFill>
                            <a:srgbClr val="B6B6B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000" spc="0" b="1">
                          <a:solidFill>
                            <a:srgbClr val="B6B6B6"/>
                          </a:solidFill>
                          <a:latin typeface="Arial"/>
                          <a:cs typeface="Arial"/>
                        </a:rPr>
                        <a:t>step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207">
                      <a:solidFill>
                        <a:srgbClr val="646464"/>
                      </a:solidFill>
                      <a:prstDash val="solid"/>
                    </a:lnL>
                    <a:solidFill>
                      <a:srgbClr val="44444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604250" cy="4202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At 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ast, you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can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execute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Click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en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arr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w.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You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sh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see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two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li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es 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ASCII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text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ta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disp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aye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first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 is in corr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ct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forw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or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er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seco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verse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or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er.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</a:pPr>
            <a:endParaRPr sz="750"/>
          </a:p>
          <a:p>
            <a:pPr marL="355600" marR="12700" indent="-342900">
              <a:lnSpc>
                <a:spcPct val="999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Alt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gh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is is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 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rivial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pl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cati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n,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it 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 il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ustrate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create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k C++ lan</a:t>
            </a:r>
            <a:r>
              <a:rPr dirty="0" smtClean="0" sz="3200" spc="-2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ge</a:t>
            </a:r>
            <a:r>
              <a:rPr dirty="0" smtClean="0" sz="3200" spc="0">
                <a:latin typeface="Arial"/>
                <a:cs typeface="Arial"/>
              </a:rPr>
              <a:t> with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assemb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18745">
              <a:lnSpc>
                <a:spcPct val="100000"/>
              </a:lnSpc>
            </a:pPr>
            <a:r>
              <a:rPr dirty="0" smtClean="0" sz="4000" spc="-30" b="1">
                <a:latin typeface="Arial"/>
                <a:cs typeface="Arial"/>
              </a:rPr>
              <a:t>Ad</a:t>
            </a:r>
            <a:r>
              <a:rPr dirty="0" smtClean="0" sz="4000" spc="-45" b="1">
                <a:latin typeface="Arial"/>
                <a:cs typeface="Arial"/>
              </a:rPr>
              <a:t>d</a:t>
            </a:r>
            <a:r>
              <a:rPr dirty="0" smtClean="0" sz="4000" spc="-20" b="1">
                <a:latin typeface="Arial"/>
                <a:cs typeface="Arial"/>
              </a:rPr>
              <a:t>ing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30" b="1">
                <a:latin typeface="Arial"/>
                <a:cs typeface="Arial"/>
              </a:rPr>
              <a:t>New</a:t>
            </a:r>
            <a:r>
              <a:rPr dirty="0" smtClean="0" sz="4000" spc="10" b="1">
                <a:latin typeface="Arial"/>
                <a:cs typeface="Arial"/>
              </a:rPr>
              <a:t> </a:t>
            </a:r>
            <a:r>
              <a:rPr dirty="0" smtClean="0" sz="4000" spc="-30" b="1">
                <a:latin typeface="Arial"/>
                <a:cs typeface="Arial"/>
              </a:rPr>
              <a:t>Assem</a:t>
            </a:r>
            <a:r>
              <a:rPr dirty="0" smtClean="0" sz="4000" spc="-45" b="1">
                <a:latin typeface="Arial"/>
                <a:cs typeface="Arial"/>
              </a:rPr>
              <a:t>b</a:t>
            </a:r>
            <a:r>
              <a:rPr dirty="0" smtClean="0" sz="4000" spc="-20" b="1">
                <a:latin typeface="Arial"/>
                <a:cs typeface="Arial"/>
              </a:rPr>
              <a:t>ly</a:t>
            </a:r>
            <a:r>
              <a:rPr dirty="0" smtClean="0" sz="4000" spc="25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La</a:t>
            </a:r>
            <a:r>
              <a:rPr dirty="0" smtClean="0" sz="4000" spc="-40" b="1">
                <a:latin typeface="Arial"/>
                <a:cs typeface="Arial"/>
              </a:rPr>
              <a:t>n</a:t>
            </a:r>
            <a:r>
              <a:rPr dirty="0" smtClean="0" sz="4000" spc="-25" b="1">
                <a:latin typeface="Arial"/>
                <a:cs typeface="Arial"/>
              </a:rPr>
              <a:t>gu</a:t>
            </a:r>
            <a:r>
              <a:rPr dirty="0" smtClean="0" sz="4000" spc="-40" b="1">
                <a:latin typeface="Arial"/>
                <a:cs typeface="Arial"/>
              </a:rPr>
              <a:t>a</a:t>
            </a:r>
            <a:r>
              <a:rPr dirty="0" smtClean="0" sz="4000" spc="-25" b="1">
                <a:latin typeface="Arial"/>
                <a:cs typeface="Arial"/>
              </a:rPr>
              <a:t>ge</a:t>
            </a:r>
            <a:endParaRPr sz="4000">
              <a:latin typeface="Arial"/>
              <a:cs typeface="Arial"/>
            </a:endParaRPr>
          </a:p>
          <a:p>
            <a:pPr marL="118745">
              <a:lnSpc>
                <a:spcPts val="4760"/>
              </a:lnSpc>
            </a:pPr>
            <a:r>
              <a:rPr dirty="0" smtClean="0" sz="4000" spc="-20" b="1">
                <a:latin typeface="Arial"/>
                <a:cs typeface="Arial"/>
              </a:rPr>
              <a:t>Instructi</a:t>
            </a:r>
            <a:r>
              <a:rPr dirty="0" smtClean="0" sz="4000" spc="-40" b="1">
                <a:latin typeface="Arial"/>
                <a:cs typeface="Arial"/>
              </a:rPr>
              <a:t>o</a:t>
            </a:r>
            <a:r>
              <a:rPr dirty="0" smtClean="0" sz="4000" spc="-25" b="1">
                <a:latin typeface="Arial"/>
                <a:cs typeface="Arial"/>
              </a:rPr>
              <a:t>ns</a:t>
            </a:r>
            <a:r>
              <a:rPr dirty="0" smtClean="0" sz="4000" spc="15" b="1">
                <a:latin typeface="Arial"/>
                <a:cs typeface="Arial"/>
              </a:rPr>
              <a:t> </a:t>
            </a:r>
            <a:r>
              <a:rPr dirty="0" smtClean="0" sz="4000" spc="-20" b="1">
                <a:latin typeface="Arial"/>
                <a:cs typeface="Arial"/>
              </a:rPr>
              <a:t>to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C/C</a:t>
            </a:r>
            <a:r>
              <a:rPr dirty="0" smtClean="0" sz="4000" spc="-45" b="1">
                <a:latin typeface="Arial"/>
                <a:cs typeface="Arial"/>
              </a:rPr>
              <a:t>+</a:t>
            </a:r>
            <a:r>
              <a:rPr dirty="0" smtClean="0" sz="4000" spc="-25" b="1">
                <a:latin typeface="Arial"/>
                <a:cs typeface="Arial"/>
              </a:rPr>
              <a:t>+</a:t>
            </a:r>
            <a:r>
              <a:rPr dirty="0" smtClean="0" sz="4000" spc="25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Pro</a:t>
            </a:r>
            <a:r>
              <a:rPr dirty="0" smtClean="0" sz="4000" spc="-40" b="1">
                <a:latin typeface="Arial"/>
                <a:cs typeface="Arial"/>
              </a:rPr>
              <a:t>g</a:t>
            </a:r>
            <a:r>
              <a:rPr dirty="0" smtClean="0" sz="4000" spc="-25" b="1">
                <a:latin typeface="Arial"/>
                <a:cs typeface="Arial"/>
              </a:rPr>
              <a:t>rams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355600" marR="48514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From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ti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o 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im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, 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s 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ew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micro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rocessors</a:t>
            </a:r>
            <a:r>
              <a:rPr dirty="0" smtClean="0" sz="3200" spc="0">
                <a:latin typeface="Arial"/>
                <a:cs typeface="Arial"/>
              </a:rPr>
              <a:t> are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ced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by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l,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w asse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0">
                <a:latin typeface="Arial"/>
                <a:cs typeface="Arial"/>
              </a:rPr>
              <a:t> 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nstructi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are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also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ro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uce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can’t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used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C++ un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ess you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vel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cro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clu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355600" marR="3429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An </a:t>
            </a:r>
            <a:r>
              <a:rPr dirty="0" smtClean="0" sz="3200" spc="-2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xam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CPUID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assemb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instr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ctio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0"/>
              </a:spcBef>
            </a:pPr>
            <a:endParaRPr sz="650"/>
          </a:p>
          <a:p>
            <a:pPr marL="469900">
              <a:lnSpc>
                <a:spcPct val="100000"/>
              </a:lnSpc>
            </a:pPr>
            <a:r>
              <a:rPr dirty="0" smtClean="0" sz="2800" spc="-2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dirty="0" smtClean="0" sz="2800" spc="-8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will</a:t>
            </a:r>
            <a:r>
              <a:rPr dirty="0" smtClean="0" sz="2800" spc="10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fu</a:t>
            </a:r>
            <a:r>
              <a:rPr dirty="0" smtClean="0" sz="2800" spc="-15">
                <a:latin typeface="Arial"/>
                <a:cs typeface="Arial"/>
              </a:rPr>
              <a:t>n</a:t>
            </a:r>
            <a:r>
              <a:rPr dirty="0" smtClean="0" sz="2800" spc="-15">
                <a:latin typeface="Arial"/>
                <a:cs typeface="Arial"/>
              </a:rPr>
              <a:t>ct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20">
                <a:latin typeface="Arial"/>
                <a:cs typeface="Arial"/>
              </a:rPr>
              <a:t>on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in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a</a:t>
            </a:r>
            <a:r>
              <a:rPr dirty="0" smtClean="0" sz="2800" spc="-20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_</a:t>
            </a:r>
            <a:r>
              <a:rPr dirty="0" smtClean="0" sz="2800" spc="-20">
                <a:latin typeface="Arial"/>
                <a:cs typeface="Arial"/>
              </a:rPr>
              <a:t>a</a:t>
            </a:r>
            <a:r>
              <a:rPr dirty="0" smtClean="0" sz="2800" spc="-10">
                <a:latin typeface="Arial"/>
                <a:cs typeface="Arial"/>
              </a:rPr>
              <a:t>s</a:t>
            </a:r>
            <a:r>
              <a:rPr dirty="0" smtClean="0" sz="2800" spc="-25">
                <a:latin typeface="Arial"/>
                <a:cs typeface="Arial"/>
              </a:rPr>
              <a:t>m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bl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15">
                <a:latin typeface="Arial"/>
                <a:cs typeface="Arial"/>
              </a:rPr>
              <a:t>ck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with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20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C++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be</a:t>
            </a:r>
            <a:r>
              <a:rPr dirty="0" smtClean="0" sz="2800" spc="-5">
                <a:latin typeface="Arial"/>
                <a:cs typeface="Arial"/>
              </a:rPr>
              <a:t>c</a:t>
            </a:r>
            <a:r>
              <a:rPr dirty="0" smtClean="0" sz="2800" spc="-20">
                <a:latin typeface="Arial"/>
                <a:cs typeface="Arial"/>
              </a:rPr>
              <a:t>au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2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ts val="3329"/>
              </a:lnSpc>
            </a:pPr>
            <a:r>
              <a:rPr dirty="0" smtClean="0" sz="2800" spc="-15">
                <a:latin typeface="Arial"/>
                <a:cs typeface="Arial"/>
              </a:rPr>
              <a:t>the</a:t>
            </a:r>
            <a:r>
              <a:rPr dirty="0" smtClean="0" sz="2800" spc="10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i</a:t>
            </a:r>
            <a:r>
              <a:rPr dirty="0" smtClean="0" sz="2800" spc="-15">
                <a:latin typeface="Arial"/>
                <a:cs typeface="Arial"/>
              </a:rPr>
              <a:t>n</a:t>
            </a:r>
            <a:r>
              <a:rPr dirty="0" smtClean="0" sz="2800" spc="-10">
                <a:latin typeface="Arial"/>
                <a:cs typeface="Arial"/>
              </a:rPr>
              <a:t>li</a:t>
            </a:r>
            <a:r>
              <a:rPr dirty="0" smtClean="0" sz="2800" spc="-15">
                <a:latin typeface="Arial"/>
                <a:cs typeface="Arial"/>
              </a:rPr>
              <a:t>n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a</a:t>
            </a:r>
            <a:r>
              <a:rPr dirty="0" smtClean="0" sz="2800" spc="-15">
                <a:latin typeface="Arial"/>
                <a:cs typeface="Arial"/>
              </a:rPr>
              <a:t>s</a:t>
            </a:r>
            <a:r>
              <a:rPr dirty="0" smtClean="0" sz="2800" spc="-10">
                <a:latin typeface="Arial"/>
                <a:cs typeface="Arial"/>
              </a:rPr>
              <a:t>s</a:t>
            </a:r>
            <a:r>
              <a:rPr dirty="0" smtClean="0" sz="2800" spc="-20">
                <a:latin typeface="Arial"/>
                <a:cs typeface="Arial"/>
              </a:rPr>
              <a:t>em</a:t>
            </a:r>
            <a:r>
              <a:rPr dirty="0" smtClean="0" sz="2800" spc="-15">
                <a:latin typeface="Arial"/>
                <a:cs typeface="Arial"/>
              </a:rPr>
              <a:t>b</a:t>
            </a:r>
            <a:r>
              <a:rPr dirty="0" smtClean="0" sz="2800" spc="-10">
                <a:latin typeface="Arial"/>
                <a:cs typeface="Arial"/>
              </a:rPr>
              <a:t>l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0">
                <a:latin typeface="Arial"/>
                <a:cs typeface="Arial"/>
              </a:rPr>
              <a:t>r</a:t>
            </a:r>
            <a:r>
              <a:rPr dirty="0" smtClean="0" sz="2800" spc="1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d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15">
                <a:latin typeface="Arial"/>
                <a:cs typeface="Arial"/>
              </a:rPr>
              <a:t>es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n</a:t>
            </a:r>
            <a:r>
              <a:rPr dirty="0" smtClean="0" sz="2800" spc="-10">
                <a:latin typeface="Arial"/>
                <a:cs typeface="Arial"/>
              </a:rPr>
              <a:t>o</a:t>
            </a:r>
            <a:r>
              <a:rPr dirty="0" smtClean="0" sz="2800" spc="-10">
                <a:latin typeface="Arial"/>
                <a:cs typeface="Arial"/>
              </a:rPr>
              <a:t>t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re</a:t>
            </a:r>
            <a:r>
              <a:rPr dirty="0" smtClean="0" sz="2800" spc="-10">
                <a:latin typeface="Arial"/>
                <a:cs typeface="Arial"/>
              </a:rPr>
              <a:t>c</a:t>
            </a:r>
            <a:r>
              <a:rPr dirty="0" smtClean="0" sz="2800" spc="-20">
                <a:latin typeface="Arial"/>
                <a:cs typeface="Arial"/>
              </a:rPr>
              <a:t>o</a:t>
            </a:r>
            <a:r>
              <a:rPr dirty="0" smtClean="0" sz="2800" spc="-15">
                <a:latin typeface="Arial"/>
                <a:cs typeface="Arial"/>
              </a:rPr>
              <a:t>g</a:t>
            </a:r>
            <a:r>
              <a:rPr dirty="0" smtClean="0" sz="2800" spc="-20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15">
                <a:latin typeface="Arial"/>
                <a:cs typeface="Arial"/>
              </a:rPr>
              <a:t>ze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i</a:t>
            </a:r>
            <a:r>
              <a:rPr dirty="0" smtClean="0" sz="2800" spc="-5">
                <a:latin typeface="Arial"/>
                <a:cs typeface="Arial"/>
              </a:rPr>
              <a:t>t</a:t>
            </a:r>
            <a:r>
              <a:rPr dirty="0" smtClean="0" sz="2800" spc="-1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669020" cy="51790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An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up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wer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instr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ctio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incl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X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nd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SEC 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nstr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ctio</a:t>
            </a:r>
            <a:r>
              <a:rPr dirty="0" smtClean="0" sz="3200" spc="-2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355600" marR="34988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are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also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recog</a:t>
            </a:r>
            <a:r>
              <a:rPr dirty="0" smtClean="0" sz="3200" spc="-2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ized,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 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or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er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0">
                <a:latin typeface="Arial"/>
                <a:cs typeface="Arial"/>
              </a:rPr>
              <a:t> il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ustrate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 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ew 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struction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a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 is n</a:t>
            </a:r>
            <a:r>
              <a:rPr dirty="0" smtClean="0" sz="3200" spc="-2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er,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we s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ow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tech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iq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For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exa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pl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,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chine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code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for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CPUlD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structi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0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5">
                <a:latin typeface="Arial"/>
                <a:cs typeface="Arial"/>
              </a:rPr>
              <a:t> </a:t>
            </a:r>
            <a:r>
              <a:rPr dirty="0" smtClean="0" sz="3200" spc="-5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2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355600" marR="54864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2</a:t>
            </a:r>
            <a:r>
              <a:rPr dirty="0" smtClean="0" sz="3200" spc="0">
                <a:latin typeface="Arial"/>
                <a:cs typeface="Arial"/>
              </a:rPr>
              <a:t>-byte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instr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ction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can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fi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ed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 C++ macro,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il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ustrat</a:t>
            </a:r>
            <a:r>
              <a:rPr dirty="0" smtClean="0" sz="3200" spc="-2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 Exam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7</a:t>
            </a:r>
            <a:r>
              <a:rPr dirty="0" smtClean="0" sz="3200" spc="-10">
                <a:latin typeface="Arial"/>
                <a:cs typeface="Arial"/>
              </a:rPr>
              <a:t>–</a:t>
            </a:r>
            <a:r>
              <a:rPr dirty="0" smtClean="0" sz="3200" spc="-10">
                <a:latin typeface="Arial"/>
                <a:cs typeface="Arial"/>
              </a:rPr>
              <a:t>1</a:t>
            </a:r>
            <a:r>
              <a:rPr dirty="0" smtClean="0" sz="3200" spc="-5">
                <a:latin typeface="Arial"/>
                <a:cs typeface="Arial"/>
              </a:rPr>
              <a:t>9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8645525" cy="3716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w m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cro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 a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C++</a:t>
            </a:r>
            <a:r>
              <a:rPr dirty="0" smtClean="0" sz="3200" spc="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m,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all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we </a:t>
            </a:r>
            <a:r>
              <a:rPr dirty="0" smtClean="0" sz="3200" spc="-2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type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CPUID.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3"/>
              </a:spcBef>
            </a:pPr>
            <a:endParaRPr sz="900"/>
          </a:p>
          <a:p>
            <a:pPr marL="355600" marR="12700" indent="-342900">
              <a:lnSpc>
                <a:spcPts val="3829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_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mit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cro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stores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byte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fo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lows it</a:t>
            </a:r>
            <a:r>
              <a:rPr dirty="0" smtClean="0" sz="3200" spc="0">
                <a:latin typeface="Arial"/>
                <a:cs typeface="Arial"/>
              </a:rPr>
              <a:t> 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7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 b="1">
                <a:latin typeface="Arial"/>
                <a:cs typeface="Arial"/>
              </a:rPr>
              <a:t>Ex</a:t>
            </a:r>
            <a:r>
              <a:rPr dirty="0" smtClean="0" sz="3200" spc="-20" b="1">
                <a:latin typeface="Arial"/>
                <a:cs typeface="Arial"/>
              </a:rPr>
              <a:t>a</a:t>
            </a:r>
            <a:r>
              <a:rPr dirty="0" smtClean="0" sz="3200" spc="0" b="1">
                <a:latin typeface="Arial"/>
                <a:cs typeface="Arial"/>
              </a:rPr>
              <a:t>mp</a:t>
            </a:r>
            <a:r>
              <a:rPr dirty="0" smtClean="0" sz="3200" spc="-15" b="1">
                <a:latin typeface="Arial"/>
                <a:cs typeface="Arial"/>
              </a:rPr>
              <a:t>l</a:t>
            </a:r>
            <a:r>
              <a:rPr dirty="0" smtClean="0" sz="3200" spc="0" b="1">
                <a:latin typeface="Arial"/>
                <a:cs typeface="Arial"/>
              </a:rPr>
              <a:t>e</a:t>
            </a:r>
            <a:r>
              <a:rPr dirty="0" smtClean="0" sz="3200" spc="-10" b="1">
                <a:latin typeface="Arial"/>
                <a:cs typeface="Arial"/>
              </a:rPr>
              <a:t> </a:t>
            </a:r>
            <a:r>
              <a:rPr dirty="0" smtClean="0" sz="3200" spc="-10" b="1">
                <a:latin typeface="Arial"/>
                <a:cs typeface="Arial"/>
              </a:rPr>
              <a:t>7</a:t>
            </a:r>
            <a:r>
              <a:rPr dirty="0" smtClean="0" sz="3200" spc="-5" b="1">
                <a:latin typeface="Arial"/>
                <a:cs typeface="Arial"/>
              </a:rPr>
              <a:t>–</a:t>
            </a:r>
            <a:r>
              <a:rPr dirty="0" smtClean="0" sz="3200" spc="-10" b="1">
                <a:latin typeface="Arial"/>
                <a:cs typeface="Arial"/>
              </a:rPr>
              <a:t>19</a:t>
            </a:r>
            <a:r>
              <a:rPr dirty="0" smtClean="0" sz="3200" spc="0" b="1"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27876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#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ef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CPUID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_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sm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_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mit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0</a:t>
            </a:r>
            <a:r>
              <a:rPr dirty="0" smtClean="0" sz="3200" spc="5">
                <a:latin typeface="Arial"/>
                <a:cs typeface="Arial"/>
              </a:rPr>
              <a:t>x</a:t>
            </a:r>
            <a:r>
              <a:rPr dirty="0" smtClean="0" sz="3200" spc="-5">
                <a:latin typeface="Arial"/>
                <a:cs typeface="Arial"/>
              </a:rPr>
              <a:t>0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_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sm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_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mit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0</a:t>
            </a:r>
            <a:r>
              <a:rPr dirty="0" smtClean="0" sz="3200" spc="5">
                <a:latin typeface="Arial"/>
                <a:cs typeface="Arial"/>
              </a:rPr>
              <a:t>x</a:t>
            </a:r>
            <a:r>
              <a:rPr dirty="0" smtClean="0" sz="3200" spc="-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2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4760"/>
              </a:lnSpc>
            </a:pPr>
            <a:r>
              <a:rPr dirty="0" smtClean="0" sz="4000" spc="-30" b="1">
                <a:latin typeface="Arial"/>
                <a:cs typeface="Arial"/>
              </a:rPr>
              <a:t>SUM</a:t>
            </a:r>
            <a:r>
              <a:rPr dirty="0" smtClean="0" sz="4000" spc="-55" b="1">
                <a:latin typeface="Arial"/>
                <a:cs typeface="Arial"/>
              </a:rPr>
              <a:t>M</a:t>
            </a:r>
            <a:r>
              <a:rPr dirty="0" smtClean="0" sz="4000" spc="-30" b="1">
                <a:latin typeface="Arial"/>
                <a:cs typeface="Arial"/>
              </a:rPr>
              <a:t>ARY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190865" cy="4581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49250" marR="12700" indent="-33718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49250" algn="l"/>
              </a:tabLst>
            </a:pPr>
            <a:r>
              <a:rPr dirty="0" smtClean="0" sz="320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li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 assem</a:t>
            </a:r>
            <a:r>
              <a:rPr dirty="0" smtClean="0" sz="3200" spc="-2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us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sert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shor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,</a:t>
            </a:r>
            <a:r>
              <a:rPr dirty="0" smtClean="0" sz="3200" spc="0">
                <a:latin typeface="Arial"/>
                <a:cs typeface="Arial"/>
              </a:rPr>
              <a:t> li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it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 as</a:t>
            </a:r>
            <a:r>
              <a:rPr dirty="0" smtClean="0" sz="3200" spc="5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bly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seq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ces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 a C++ 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ro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ram.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49250" marR="259715" indent="-33718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49250" algn="l"/>
              </a:tabLst>
            </a:pPr>
            <a:r>
              <a:rPr dirty="0" smtClean="0" sz="320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ti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 of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li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 assem</a:t>
            </a:r>
            <a:r>
              <a:rPr dirty="0" smtClean="0" sz="3200" spc="-2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0">
                <a:latin typeface="Arial"/>
                <a:cs typeface="Arial"/>
              </a:rPr>
              <a:t> is th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it cann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cro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seq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ces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or</a:t>
            </a:r>
            <a:r>
              <a:rPr dirty="0" smtClean="0" sz="3200" spc="0">
                <a:latin typeface="Arial"/>
                <a:cs typeface="Arial"/>
              </a:rPr>
              <a:t> con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iti</a:t>
            </a:r>
            <a:r>
              <a:rPr dirty="0" smtClean="0" sz="3200" spc="-2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l 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ro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ram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fl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 instr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ctio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49250" marR="146685" indent="-33718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49250" algn="l"/>
              </a:tabLst>
            </a:pPr>
            <a:r>
              <a:rPr dirty="0" smtClean="0" sz="3200" spc="-18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wo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versions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C++ are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avai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le.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One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for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1</a:t>
            </a:r>
            <a:r>
              <a:rPr dirty="0" smtClean="0" sz="3200" spc="-5">
                <a:latin typeface="Arial"/>
                <a:cs typeface="Arial"/>
              </a:rPr>
              <a:t>6</a:t>
            </a:r>
            <a:r>
              <a:rPr dirty="0" smtClean="0" sz="3200" spc="0">
                <a:latin typeface="Arial"/>
                <a:cs typeface="Arial"/>
              </a:rPr>
              <a:t>-bit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DOS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</a:t>
            </a:r>
            <a:r>
              <a:rPr dirty="0" smtClean="0" sz="3200" spc="-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-sole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pl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cati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 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he</a:t>
            </a:r>
            <a:r>
              <a:rPr dirty="0" smtClean="0" sz="3200" spc="0">
                <a:latin typeface="Arial"/>
                <a:cs typeface="Arial"/>
              </a:rPr>
              <a:t> o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 </a:t>
            </a:r>
            <a:r>
              <a:rPr dirty="0" smtClean="0" sz="3200" spc="-10">
                <a:latin typeface="Arial"/>
                <a:cs typeface="Arial"/>
              </a:rPr>
              <a:t>3</a:t>
            </a:r>
            <a:r>
              <a:rPr dirty="0" smtClean="0" sz="3200" spc="-5">
                <a:latin typeface="Arial"/>
                <a:cs typeface="Arial"/>
              </a:rPr>
              <a:t>2</a:t>
            </a:r>
            <a:r>
              <a:rPr dirty="0" smtClean="0" sz="3200" spc="0">
                <a:latin typeface="Arial"/>
                <a:cs typeface="Arial"/>
              </a:rPr>
              <a:t>-b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ws </a:t>
            </a:r>
            <a:r>
              <a:rPr dirty="0" smtClean="0" sz="3200" spc="-2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lica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0" spc="-30" b="1">
                <a:latin typeface="Arial"/>
                <a:cs typeface="Arial"/>
              </a:rPr>
              <a:t>SUM</a:t>
            </a:r>
            <a:r>
              <a:rPr dirty="0" smtClean="0" sz="4000" spc="-55" b="1">
                <a:latin typeface="Arial"/>
                <a:cs typeface="Arial"/>
              </a:rPr>
              <a:t>M</a:t>
            </a:r>
            <a:r>
              <a:rPr dirty="0" smtClean="0" sz="4000" spc="-30" b="1">
                <a:latin typeface="Arial"/>
                <a:cs typeface="Arial"/>
              </a:rPr>
              <a:t>ARY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234045" cy="4984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49250" marR="12700" indent="-33718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49250" algn="l"/>
              </a:tabLst>
            </a:pPr>
            <a:r>
              <a:rPr dirty="0" smtClean="0" sz="320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type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chos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lica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 on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nviro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nt,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 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st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cases</a:t>
            </a:r>
            <a:r>
              <a:rPr dirty="0" smtClean="0" sz="3200" spc="0">
                <a:latin typeface="Arial"/>
                <a:cs typeface="Arial"/>
              </a:rPr>
              <a:t> 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ers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-d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y 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Win</a:t>
            </a:r>
            <a:r>
              <a:rPr dirty="0" smtClean="0" sz="3200" spc="-2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 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he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3</a:t>
            </a:r>
            <a:r>
              <a:rPr dirty="0" smtClean="0" sz="3200" spc="-5">
                <a:latin typeface="Arial"/>
                <a:cs typeface="Arial"/>
              </a:rPr>
              <a:t>2</a:t>
            </a:r>
            <a:r>
              <a:rPr dirty="0" smtClean="0" sz="3200" spc="0">
                <a:latin typeface="Arial"/>
                <a:cs typeface="Arial"/>
              </a:rPr>
              <a:t>-b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t </a:t>
            </a:r>
            <a:r>
              <a:rPr dirty="0" smtClean="0" sz="3200" spc="-75">
                <a:latin typeface="Arial"/>
                <a:cs typeface="Arial"/>
              </a:rPr>
              <a:t>V</a:t>
            </a:r>
            <a:r>
              <a:rPr dirty="0" smtClean="0" sz="3200" spc="0">
                <a:latin typeface="Arial"/>
                <a:cs typeface="Arial"/>
              </a:rPr>
              <a:t>isu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l 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xpress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versio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49250" marR="14604" indent="-33718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49250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16</a:t>
            </a:r>
            <a:r>
              <a:rPr dirty="0" smtClean="0" sz="3200" spc="0">
                <a:latin typeface="Arial"/>
                <a:cs typeface="Arial"/>
              </a:rPr>
              <a:t>-bit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licat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 use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DOS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INT</a:t>
            </a:r>
            <a:r>
              <a:rPr dirty="0" smtClean="0" sz="3200" spc="-7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21</a:t>
            </a:r>
            <a:r>
              <a:rPr dirty="0" smtClean="0" sz="3200" spc="0">
                <a:latin typeface="Arial"/>
                <a:cs typeface="Arial"/>
              </a:rPr>
              <a:t>H comm</a:t>
            </a:r>
            <a:r>
              <a:rPr dirty="0" smtClean="0" sz="3200" spc="-2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access</a:t>
            </a:r>
            <a:r>
              <a:rPr dirty="0" smtClean="0" sz="3200" spc="0">
                <a:latin typeface="Arial"/>
                <a:cs typeface="Arial"/>
              </a:rPr>
              <a:t> 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vices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sy</a:t>
            </a:r>
            <a:r>
              <a:rPr dirty="0" smtClean="0" sz="3200" spc="10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te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.</a:t>
            </a:r>
            <a:r>
              <a:rPr dirty="0" smtClean="0" sz="3200" spc="-9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32</a:t>
            </a:r>
            <a:r>
              <a:rPr dirty="0" smtClean="0" sz="3200" spc="0">
                <a:latin typeface="Arial"/>
                <a:cs typeface="Arial"/>
              </a:rPr>
              <a:t>-bit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ly</a:t>
            </a:r>
            <a:r>
              <a:rPr dirty="0" smtClean="0" sz="3200" spc="0">
                <a:latin typeface="Arial"/>
                <a:cs typeface="Arial"/>
              </a:rPr>
              <a:t> 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licat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s ca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70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ficie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tly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or</a:t>
            </a:r>
            <a:r>
              <a:rPr dirty="0" smtClean="0" sz="3200" spc="0">
                <a:latin typeface="Arial"/>
                <a:cs typeface="Arial"/>
              </a:rPr>
              <a:t> e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sily </a:t>
            </a:r>
            <a:r>
              <a:rPr dirty="0" smtClean="0" sz="3200" spc="-2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</a:t>
            </a:r>
            <a:r>
              <a:rPr dirty="0" smtClean="0" sz="3200" spc="5">
                <a:latin typeface="Arial"/>
                <a:cs typeface="Arial"/>
              </a:rPr>
              <a:t>c</a:t>
            </a:r>
            <a:r>
              <a:rPr dirty="0" smtClean="0" sz="3200" spc="0">
                <a:latin typeface="Arial"/>
                <a:cs typeface="Arial"/>
              </a:rPr>
              <a:t>ess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DOS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INT</a:t>
            </a:r>
            <a:r>
              <a:rPr dirty="0" smtClean="0" sz="3200" spc="-7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21</a:t>
            </a:r>
            <a:r>
              <a:rPr dirty="0" smtClean="0" sz="3200" spc="0">
                <a:latin typeface="Arial"/>
                <a:cs typeface="Arial"/>
              </a:rPr>
              <a:t>H fu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ction</a:t>
            </a:r>
            <a:r>
              <a:rPr dirty="0" smtClean="0" sz="3200" spc="0">
                <a:latin typeface="Arial"/>
                <a:cs typeface="Arial"/>
              </a:rPr>
              <a:t> calls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even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h 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y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avai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800" spc="-5">
                <a:latin typeface="Arial"/>
                <a:cs typeface="Arial"/>
              </a:rPr>
              <a:t>(</a:t>
            </a:r>
            <a:r>
              <a:rPr dirty="0" smtClean="0" sz="2950" spc="-90">
                <a:latin typeface="Arial"/>
                <a:cs typeface="Arial"/>
              </a:rPr>
              <a:t>c</a:t>
            </a:r>
            <a:r>
              <a:rPr dirty="0" smtClean="0" sz="2950" spc="-95">
                <a:latin typeface="Arial"/>
                <a:cs typeface="Arial"/>
              </a:rPr>
              <a:t>o</a:t>
            </a:r>
            <a:r>
              <a:rPr dirty="0" smtClean="0" sz="2950" spc="-75">
                <a:latin typeface="Arial"/>
                <a:cs typeface="Arial"/>
              </a:rPr>
              <a:t>nt</a:t>
            </a:r>
            <a:r>
              <a:rPr dirty="0" smtClean="0" sz="2950" spc="-35">
                <a:latin typeface="Arial"/>
                <a:cs typeface="Arial"/>
              </a:rPr>
              <a:t>.</a:t>
            </a:r>
            <a:r>
              <a:rPr dirty="0" smtClean="0" sz="2800" spc="-1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0" spc="-30" b="1">
                <a:latin typeface="Arial"/>
                <a:cs typeface="Arial"/>
              </a:rPr>
              <a:t>SUM</a:t>
            </a:r>
            <a:r>
              <a:rPr dirty="0" smtClean="0" sz="4000" spc="-55" b="1">
                <a:latin typeface="Arial"/>
                <a:cs typeface="Arial"/>
              </a:rPr>
              <a:t>M</a:t>
            </a:r>
            <a:r>
              <a:rPr dirty="0" smtClean="0" sz="4000" spc="-30" b="1">
                <a:latin typeface="Arial"/>
                <a:cs typeface="Arial"/>
              </a:rPr>
              <a:t>ARY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165465" cy="44964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49250" marR="12700" indent="-33718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49250" algn="l"/>
              </a:tabLst>
            </a:pPr>
            <a:r>
              <a:rPr dirty="0" smtClean="0" sz="320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st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fl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xible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nd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ft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-used</a:t>
            </a:r>
            <a:r>
              <a:rPr dirty="0" smtClean="0" sz="3200" spc="-4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od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 in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erf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cing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assemb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 a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C++</a:t>
            </a:r>
            <a:r>
              <a:rPr dirty="0" smtClean="0" sz="3200" spc="0">
                <a:latin typeface="Arial"/>
                <a:cs typeface="Arial"/>
              </a:rPr>
              <a:t> 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sep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rate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assemb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0">
                <a:latin typeface="Arial"/>
                <a:cs typeface="Arial"/>
              </a:rPr>
              <a:t> l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ge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es.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49250" marR="237490" indent="-33718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49250" algn="l"/>
              </a:tabLst>
            </a:pPr>
            <a:r>
              <a:rPr dirty="0" smtClean="0" sz="320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ly di</a:t>
            </a:r>
            <a:r>
              <a:rPr dirty="0" smtClean="0" sz="3200" spc="-75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fer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nce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 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ese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sep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rate</a:t>
            </a:r>
            <a:r>
              <a:rPr dirty="0" smtClean="0" sz="3200" spc="0">
                <a:latin typeface="Arial"/>
                <a:cs typeface="Arial"/>
              </a:rPr>
              <a:t> assemb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ul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 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ust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</a:t>
            </a:r>
            <a:r>
              <a:rPr dirty="0" smtClean="0" sz="3200" spc="0">
                <a:latin typeface="Arial"/>
                <a:cs typeface="Arial"/>
              </a:rPr>
              <a:t> 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fi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ed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by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using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 dir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ctive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fo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lowi</a:t>
            </a:r>
            <a:r>
              <a:rPr dirty="0" smtClean="0" sz="3200" spc="-2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 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.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el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stat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nt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fi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0">
                <a:latin typeface="Arial"/>
                <a:cs typeface="Arial"/>
              </a:rPr>
              <a:t> li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kage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C/C++ comp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ti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800" spc="-5">
                <a:latin typeface="Arial"/>
                <a:cs typeface="Arial"/>
              </a:rPr>
              <a:t>(</a:t>
            </a:r>
            <a:r>
              <a:rPr dirty="0" smtClean="0" sz="2950" spc="-90">
                <a:latin typeface="Arial"/>
                <a:cs typeface="Arial"/>
              </a:rPr>
              <a:t>c</a:t>
            </a:r>
            <a:r>
              <a:rPr dirty="0" smtClean="0" sz="2950" spc="-95">
                <a:latin typeface="Arial"/>
                <a:cs typeface="Arial"/>
              </a:rPr>
              <a:t>o</a:t>
            </a:r>
            <a:r>
              <a:rPr dirty="0" smtClean="0" sz="2950" spc="-75">
                <a:latin typeface="Arial"/>
                <a:cs typeface="Arial"/>
              </a:rPr>
              <a:t>nt</a:t>
            </a:r>
            <a:r>
              <a:rPr dirty="0" smtClean="0" sz="2950" spc="-35">
                <a:latin typeface="Arial"/>
                <a:cs typeface="Arial"/>
              </a:rPr>
              <a:t>.</a:t>
            </a:r>
            <a:r>
              <a:rPr dirty="0" smtClean="0" sz="2800" spc="-1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4760"/>
              </a:lnSpc>
            </a:pPr>
            <a:r>
              <a:rPr dirty="0" smtClean="0" sz="4000" spc="-30" b="1">
                <a:latin typeface="Arial"/>
                <a:cs typeface="Arial"/>
              </a:rPr>
              <a:t>SUM</a:t>
            </a:r>
            <a:r>
              <a:rPr dirty="0" smtClean="0" sz="4000" spc="-55" b="1">
                <a:latin typeface="Arial"/>
                <a:cs typeface="Arial"/>
              </a:rPr>
              <a:t>M</a:t>
            </a:r>
            <a:r>
              <a:rPr dirty="0" smtClean="0" sz="4000" spc="-30" b="1">
                <a:latin typeface="Arial"/>
                <a:cs typeface="Arial"/>
              </a:rPr>
              <a:t>ARY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263255" cy="4971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49250" marR="200660" indent="-33718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49250" algn="l"/>
              </a:tabLst>
            </a:pPr>
            <a:r>
              <a:rPr dirty="0" smtClean="0" sz="320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PUB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IC st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nt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used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 assemb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ule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icate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0">
                <a:latin typeface="Arial"/>
                <a:cs typeface="Arial"/>
              </a:rPr>
              <a:t> 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ced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p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bl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c and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avai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0">
                <a:latin typeface="Arial"/>
                <a:cs typeface="Arial"/>
              </a:rPr>
              <a:t> 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with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er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49250" marR="12700" indent="-33718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49250" algn="l"/>
              </a:tabLst>
            </a:pPr>
            <a:r>
              <a:rPr dirty="0" smtClean="0" sz="3200">
                <a:latin typeface="Arial"/>
                <a:cs typeface="Arial"/>
              </a:rPr>
              <a:t>Extern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ram</a:t>
            </a:r>
            <a:r>
              <a:rPr dirty="0" smtClean="0" sz="3200" spc="-2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ters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are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fi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ed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an</a:t>
            </a:r>
            <a:r>
              <a:rPr dirty="0" smtClean="0" sz="3200" spc="0">
                <a:latin typeface="Arial"/>
                <a:cs typeface="Arial"/>
              </a:rPr>
              <a:t> assemb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ule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by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using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0">
                <a:latin typeface="Arial"/>
                <a:cs typeface="Arial"/>
              </a:rPr>
              <a:t> n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of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ced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PROC</a:t>
            </a:r>
            <a:r>
              <a:rPr dirty="0" smtClean="0" sz="3200" spc="0">
                <a:latin typeface="Arial"/>
                <a:cs typeface="Arial"/>
              </a:rPr>
              <a:t> stat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nt.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Par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ters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ret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rn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0">
                <a:latin typeface="Arial"/>
                <a:cs typeface="Arial"/>
              </a:rPr>
              <a:t> EAX r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gist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calli</a:t>
            </a:r>
            <a:r>
              <a:rPr dirty="0" smtClean="0" sz="3200" spc="-2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 C/C++ 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roced</a:t>
            </a:r>
            <a:r>
              <a:rPr dirty="0" smtClean="0" sz="3200" spc="-2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0">
                <a:latin typeface="Arial"/>
                <a:cs typeface="Arial"/>
              </a:rPr>
              <a:t> from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roced</a:t>
            </a:r>
            <a:r>
              <a:rPr dirty="0" smtClean="0" sz="3200" spc="-2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800" spc="-5">
                <a:latin typeface="Arial"/>
                <a:cs typeface="Arial"/>
              </a:rPr>
              <a:t>(</a:t>
            </a:r>
            <a:r>
              <a:rPr dirty="0" smtClean="0" sz="2950" spc="-90">
                <a:latin typeface="Arial"/>
                <a:cs typeface="Arial"/>
              </a:rPr>
              <a:t>c</a:t>
            </a:r>
            <a:r>
              <a:rPr dirty="0" smtClean="0" sz="2950" spc="-95">
                <a:latin typeface="Arial"/>
                <a:cs typeface="Arial"/>
              </a:rPr>
              <a:t>o</a:t>
            </a:r>
            <a:r>
              <a:rPr dirty="0" smtClean="0" sz="2950" spc="-75">
                <a:latin typeface="Arial"/>
                <a:cs typeface="Arial"/>
              </a:rPr>
              <a:t>nt</a:t>
            </a:r>
            <a:r>
              <a:rPr dirty="0" smtClean="0" sz="2950" spc="-35">
                <a:latin typeface="Arial"/>
                <a:cs typeface="Arial"/>
              </a:rPr>
              <a:t>.</a:t>
            </a:r>
            <a:r>
              <a:rPr dirty="0" smtClean="0" sz="2800" spc="-1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0" spc="-30" b="1">
                <a:latin typeface="Arial"/>
                <a:cs typeface="Arial"/>
              </a:rPr>
              <a:t>SUM</a:t>
            </a:r>
            <a:r>
              <a:rPr dirty="0" smtClean="0" sz="4000" spc="-55" b="1">
                <a:latin typeface="Arial"/>
                <a:cs typeface="Arial"/>
              </a:rPr>
              <a:t>M</a:t>
            </a:r>
            <a:r>
              <a:rPr dirty="0" smtClean="0" sz="4000" spc="-30" b="1">
                <a:latin typeface="Arial"/>
                <a:cs typeface="Arial"/>
              </a:rPr>
              <a:t>ARY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7920355" cy="2447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49250" marR="12700" indent="-33718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49250" algn="l"/>
              </a:tabLst>
            </a:pPr>
            <a:r>
              <a:rPr dirty="0" smtClean="0" sz="3200">
                <a:latin typeface="Arial"/>
                <a:cs typeface="Arial"/>
              </a:rPr>
              <a:t>Assem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ge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es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are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clar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 exter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al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C++</a:t>
            </a:r>
            <a:r>
              <a:rPr dirty="0" smtClean="0" sz="3200" spc="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by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using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 extern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dir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ctive.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If 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ext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rn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dir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ctive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</a:t>
            </a:r>
            <a:r>
              <a:rPr dirty="0" smtClean="0" sz="3200" spc="0">
                <a:latin typeface="Arial"/>
                <a:cs typeface="Arial"/>
              </a:rPr>
              <a:t> f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ll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wed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tt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 C,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rective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</a:t>
            </a:r>
            <a:r>
              <a:rPr dirty="0" smtClean="0" sz="3200" spc="0">
                <a:latin typeface="Arial"/>
                <a:cs typeface="Arial"/>
              </a:rPr>
              <a:t> used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 C/C++ 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ro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ram.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800" spc="-5">
                <a:latin typeface="Arial"/>
                <a:cs typeface="Arial"/>
              </a:rPr>
              <a:t>(</a:t>
            </a:r>
            <a:r>
              <a:rPr dirty="0" smtClean="0" sz="2950" spc="-90">
                <a:latin typeface="Arial"/>
                <a:cs typeface="Arial"/>
              </a:rPr>
              <a:t>c</a:t>
            </a:r>
            <a:r>
              <a:rPr dirty="0" smtClean="0" sz="2950" spc="-95">
                <a:latin typeface="Arial"/>
                <a:cs typeface="Arial"/>
              </a:rPr>
              <a:t>o</a:t>
            </a:r>
            <a:r>
              <a:rPr dirty="0" smtClean="0" sz="2950" spc="-75">
                <a:latin typeface="Arial"/>
                <a:cs typeface="Arial"/>
              </a:rPr>
              <a:t>nt</a:t>
            </a:r>
            <a:r>
              <a:rPr dirty="0" smtClean="0" sz="2950" spc="-35">
                <a:latin typeface="Arial"/>
                <a:cs typeface="Arial"/>
              </a:rPr>
              <a:t>.</a:t>
            </a:r>
            <a:r>
              <a:rPr dirty="0" smtClean="0" sz="2800" spc="-1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0292" rIns="0" bIns="0" rtlCol="0" vert="horz">
            <a:noAutofit/>
          </a:bodyPr>
          <a:lstStyle/>
          <a:p>
            <a:pPr marL="88900">
              <a:lnSpc>
                <a:spcPts val="4760"/>
              </a:lnSpc>
            </a:pPr>
            <a:r>
              <a:rPr dirty="0" smtClean="0" sz="4000" spc="-30" b="1">
                <a:latin typeface="Arial"/>
                <a:cs typeface="Arial"/>
              </a:rPr>
              <a:t>Ch</a:t>
            </a:r>
            <a:r>
              <a:rPr dirty="0" smtClean="0" sz="4000" spc="-40" b="1">
                <a:latin typeface="Arial"/>
                <a:cs typeface="Arial"/>
              </a:rPr>
              <a:t>a</a:t>
            </a:r>
            <a:r>
              <a:rPr dirty="0" smtClean="0" sz="4000" spc="-20" b="1">
                <a:latin typeface="Arial"/>
                <a:cs typeface="Arial"/>
              </a:rPr>
              <a:t>pter</a:t>
            </a:r>
            <a:r>
              <a:rPr dirty="0" smtClean="0" sz="4000" spc="20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Objectives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814704"/>
            <a:ext cx="8221980" cy="3122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400" b="1">
                <a:latin typeface="Arial"/>
                <a:cs typeface="Arial"/>
              </a:rPr>
              <a:t>U</a:t>
            </a:r>
            <a:r>
              <a:rPr dirty="0" smtClean="0" sz="2400" spc="-10" b="1">
                <a:latin typeface="Arial"/>
                <a:cs typeface="Arial"/>
              </a:rPr>
              <a:t>p</a:t>
            </a:r>
            <a:r>
              <a:rPr dirty="0" smtClean="0" sz="2400" spc="0" b="1">
                <a:latin typeface="Arial"/>
                <a:cs typeface="Arial"/>
              </a:rPr>
              <a:t>on</a:t>
            </a:r>
            <a:r>
              <a:rPr dirty="0" smtClean="0" sz="2400" spc="-10" b="1">
                <a:latin typeface="Arial"/>
                <a:cs typeface="Arial"/>
              </a:rPr>
              <a:t> </a:t>
            </a:r>
            <a:r>
              <a:rPr dirty="0" smtClean="0" sz="2400" spc="0" b="1">
                <a:latin typeface="Arial"/>
                <a:cs typeface="Arial"/>
              </a:rPr>
              <a:t>completion</a:t>
            </a:r>
            <a:r>
              <a:rPr dirty="0" smtClean="0" sz="2400" spc="-40" b="1">
                <a:latin typeface="Arial"/>
                <a:cs typeface="Arial"/>
              </a:rPr>
              <a:t> </a:t>
            </a:r>
            <a:r>
              <a:rPr dirty="0" smtClean="0" sz="2400" spc="0" b="1">
                <a:latin typeface="Arial"/>
                <a:cs typeface="Arial"/>
              </a:rPr>
              <a:t>of</a:t>
            </a:r>
            <a:r>
              <a:rPr dirty="0" smtClean="0" sz="2400" spc="-10" b="1">
                <a:latin typeface="Arial"/>
                <a:cs typeface="Arial"/>
              </a:rPr>
              <a:t> </a:t>
            </a:r>
            <a:r>
              <a:rPr dirty="0" smtClean="0" sz="2400" spc="0" b="1">
                <a:latin typeface="Arial"/>
                <a:cs typeface="Arial"/>
              </a:rPr>
              <a:t>this</a:t>
            </a:r>
            <a:r>
              <a:rPr dirty="0" smtClean="0" sz="2400" spc="-10" b="1">
                <a:latin typeface="Arial"/>
                <a:cs typeface="Arial"/>
              </a:rPr>
              <a:t> </a:t>
            </a:r>
            <a:r>
              <a:rPr dirty="0" smtClean="0" sz="2400" spc="0" b="1">
                <a:latin typeface="Arial"/>
                <a:cs typeface="Arial"/>
              </a:rPr>
              <a:t>c</a:t>
            </a:r>
            <a:r>
              <a:rPr dirty="0" smtClean="0" sz="2400" spc="-10" b="1">
                <a:latin typeface="Arial"/>
                <a:cs typeface="Arial"/>
              </a:rPr>
              <a:t>h</a:t>
            </a:r>
            <a:r>
              <a:rPr dirty="0" smtClean="0" sz="2400" spc="0" b="1">
                <a:latin typeface="Arial"/>
                <a:cs typeface="Arial"/>
              </a:rPr>
              <a:t>a</a:t>
            </a:r>
            <a:r>
              <a:rPr dirty="0" smtClean="0" sz="2400" spc="-10" b="1">
                <a:latin typeface="Arial"/>
                <a:cs typeface="Arial"/>
              </a:rPr>
              <a:t>p</a:t>
            </a:r>
            <a:r>
              <a:rPr dirty="0" smtClean="0" sz="2400" spc="0" b="1">
                <a:latin typeface="Arial"/>
                <a:cs typeface="Arial"/>
              </a:rPr>
              <a:t>te</a:t>
            </a:r>
            <a:r>
              <a:rPr dirty="0" smtClean="0" sz="2400" spc="-130" b="1">
                <a:latin typeface="Arial"/>
                <a:cs typeface="Arial"/>
              </a:rPr>
              <a:t>r</a:t>
            </a:r>
            <a:r>
              <a:rPr dirty="0" smtClean="0" sz="2400" spc="0" b="1">
                <a:latin typeface="Arial"/>
                <a:cs typeface="Arial"/>
              </a:rPr>
              <a:t>, </a:t>
            </a:r>
            <a:r>
              <a:rPr dirty="0" smtClean="0" sz="2400" spc="-35" b="1">
                <a:latin typeface="Arial"/>
                <a:cs typeface="Arial"/>
              </a:rPr>
              <a:t>y</a:t>
            </a:r>
            <a:r>
              <a:rPr dirty="0" smtClean="0" sz="2400" spc="0" b="1">
                <a:latin typeface="Arial"/>
                <a:cs typeface="Arial"/>
              </a:rPr>
              <a:t>ou</a:t>
            </a:r>
            <a:r>
              <a:rPr dirty="0" smtClean="0" sz="2400" spc="5" b="1">
                <a:latin typeface="Arial"/>
                <a:cs typeface="Arial"/>
              </a:rPr>
              <a:t> </a:t>
            </a:r>
            <a:r>
              <a:rPr dirty="0" smtClean="0" sz="2400" spc="20" b="1">
                <a:latin typeface="Arial"/>
                <a:cs typeface="Arial"/>
              </a:rPr>
              <a:t>w</a:t>
            </a:r>
            <a:r>
              <a:rPr dirty="0" smtClean="0" sz="2400" spc="0" b="1">
                <a:latin typeface="Arial"/>
                <a:cs typeface="Arial"/>
              </a:rPr>
              <a:t>ill</a:t>
            </a:r>
            <a:r>
              <a:rPr dirty="0" smtClean="0" sz="2400" spc="-55" b="1">
                <a:latin typeface="Arial"/>
                <a:cs typeface="Arial"/>
              </a:rPr>
              <a:t> </a:t>
            </a:r>
            <a:r>
              <a:rPr dirty="0" smtClean="0" sz="2400" spc="0" b="1">
                <a:latin typeface="Arial"/>
                <a:cs typeface="Arial"/>
              </a:rPr>
              <a:t>be</a:t>
            </a:r>
            <a:r>
              <a:rPr dirty="0" smtClean="0" sz="2400" spc="-10" b="1">
                <a:latin typeface="Arial"/>
                <a:cs typeface="Arial"/>
              </a:rPr>
              <a:t> </a:t>
            </a:r>
            <a:r>
              <a:rPr dirty="0" smtClean="0" sz="2400" spc="0" b="1">
                <a:latin typeface="Arial"/>
                <a:cs typeface="Arial"/>
              </a:rPr>
              <a:t>able</a:t>
            </a:r>
            <a:r>
              <a:rPr dirty="0" smtClean="0" sz="2400" spc="-15" b="1">
                <a:latin typeface="Arial"/>
                <a:cs typeface="Arial"/>
              </a:rPr>
              <a:t> </a:t>
            </a:r>
            <a:r>
              <a:rPr dirty="0" smtClean="0" sz="2400" spc="0" b="1">
                <a:latin typeface="Arial"/>
                <a:cs typeface="Arial"/>
              </a:rPr>
              <a:t>to:</a:t>
            </a:r>
            <a:endParaRPr sz="24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2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marL="355600" marR="381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Use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16</a:t>
            </a:r>
            <a:r>
              <a:rPr dirty="0" smtClean="0" sz="3200" spc="0">
                <a:latin typeface="Arial"/>
                <a:cs typeface="Arial"/>
              </a:rPr>
              <a:t>-bit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(DOS)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erf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 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he</a:t>
            </a:r>
            <a:r>
              <a:rPr dirty="0" smtClean="0" sz="3200" spc="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3</a:t>
            </a:r>
            <a:r>
              <a:rPr dirty="0" smtClean="0" sz="3200" spc="-5">
                <a:latin typeface="Arial"/>
                <a:cs typeface="Arial"/>
              </a:rPr>
              <a:t>2</a:t>
            </a:r>
            <a:r>
              <a:rPr dirty="0" smtClean="0" sz="3200" spc="0">
                <a:latin typeface="Arial"/>
                <a:cs typeface="Arial"/>
              </a:rPr>
              <a:t>-bit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(M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crosoft</a:t>
            </a:r>
            <a:r>
              <a:rPr dirty="0" smtClean="0" sz="3200" spc="-4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Win</a:t>
            </a:r>
            <a:r>
              <a:rPr dirty="0" smtClean="0" sz="3200" spc="-2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ows)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erf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with</a:t>
            </a:r>
            <a:r>
              <a:rPr dirty="0" smtClean="0" sz="3200" spc="0">
                <a:latin typeface="Arial"/>
                <a:cs typeface="Arial"/>
              </a:rPr>
              <a:t> asse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ge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e.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7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Use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assemb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bj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cts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with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C/C++</a:t>
            </a:r>
            <a:r>
              <a:rPr dirty="0" smtClean="0" sz="3200" spc="0">
                <a:latin typeface="Arial"/>
                <a:cs typeface="Arial"/>
              </a:rPr>
              <a:t> 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49361" y="290067"/>
            <a:ext cx="1035685" cy="4584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800" spc="-5">
                <a:latin typeface="Arial"/>
                <a:cs typeface="Arial"/>
              </a:rPr>
              <a:t>(</a:t>
            </a:r>
            <a:r>
              <a:rPr dirty="0" smtClean="0" sz="2950" spc="-90">
                <a:latin typeface="Arial"/>
                <a:cs typeface="Arial"/>
              </a:rPr>
              <a:t>c</a:t>
            </a:r>
            <a:r>
              <a:rPr dirty="0" smtClean="0" sz="2950" spc="-95">
                <a:latin typeface="Arial"/>
                <a:cs typeface="Arial"/>
              </a:rPr>
              <a:t>o</a:t>
            </a:r>
            <a:r>
              <a:rPr dirty="0" smtClean="0" sz="2950" spc="-75">
                <a:latin typeface="Arial"/>
                <a:cs typeface="Arial"/>
              </a:rPr>
              <a:t>nt</a:t>
            </a:r>
            <a:r>
              <a:rPr dirty="0" smtClean="0" sz="2950" spc="-35">
                <a:latin typeface="Arial"/>
                <a:cs typeface="Arial"/>
              </a:rPr>
              <a:t>.</a:t>
            </a:r>
            <a:r>
              <a:rPr dirty="0" smtClean="0" sz="2800" spc="-10"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4760"/>
              </a:lnSpc>
            </a:pPr>
            <a:r>
              <a:rPr dirty="0" smtClean="0" sz="4000" spc="-30" b="1">
                <a:latin typeface="Arial"/>
                <a:cs typeface="Arial"/>
              </a:rPr>
              <a:t>SUM</a:t>
            </a:r>
            <a:r>
              <a:rPr dirty="0" smtClean="0" sz="4000" spc="-55" b="1">
                <a:latin typeface="Arial"/>
                <a:cs typeface="Arial"/>
              </a:rPr>
              <a:t>M</a:t>
            </a:r>
            <a:r>
              <a:rPr dirty="0" smtClean="0" sz="4000" spc="-30" b="1">
                <a:latin typeface="Arial"/>
                <a:cs typeface="Arial"/>
              </a:rPr>
              <a:t>ARY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256905" cy="4971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49250" marR="12700" indent="-33718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49250" algn="l"/>
              </a:tabLst>
            </a:pPr>
            <a:r>
              <a:rPr dirty="0" smtClean="0" sz="3200">
                <a:latin typeface="Arial"/>
                <a:cs typeface="Arial"/>
              </a:rPr>
              <a:t>Wh</a:t>
            </a:r>
            <a:r>
              <a:rPr dirty="0" smtClean="0" sz="3200" spc="-2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-65">
                <a:latin typeface="Arial"/>
                <a:cs typeface="Arial"/>
              </a:rPr>
              <a:t>V</a:t>
            </a:r>
            <a:r>
              <a:rPr dirty="0" smtClean="0" sz="3200" spc="0">
                <a:latin typeface="Arial"/>
                <a:cs typeface="Arial"/>
              </a:rPr>
              <a:t>isu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l </a:t>
            </a:r>
            <a:r>
              <a:rPr dirty="0" smtClean="0" sz="3200" spc="-10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o,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struct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it</a:t>
            </a:r>
            <a:r>
              <a:rPr dirty="0" smtClean="0" sz="3200" spc="0">
                <a:latin typeface="Arial"/>
                <a:cs typeface="Arial"/>
              </a:rPr>
              <a:t> 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assemb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assem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ule</a:t>
            </a:r>
            <a:r>
              <a:rPr dirty="0" smtClean="0" sz="3200" spc="0">
                <a:latin typeface="Arial"/>
                <a:cs typeface="Arial"/>
              </a:rPr>
              <a:t> by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clic</a:t>
            </a:r>
            <a:r>
              <a:rPr dirty="0" smtClean="0" sz="3200" spc="5">
                <a:latin typeface="Arial"/>
                <a:cs typeface="Arial"/>
              </a:rPr>
              <a:t>k</a:t>
            </a:r>
            <a:r>
              <a:rPr dirty="0" smtClean="0" sz="3200" spc="0">
                <a:latin typeface="Arial"/>
                <a:cs typeface="Arial"/>
              </a:rPr>
              <a:t>ing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Pro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ert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es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for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 a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ng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er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ge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ro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ram</a:t>
            </a:r>
            <a:r>
              <a:rPr dirty="0" smtClean="0" sz="3200" spc="0">
                <a:latin typeface="Arial"/>
                <a:cs typeface="Arial"/>
              </a:rPr>
              <a:t> (ml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/c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/Cx </a:t>
            </a:r>
            <a:r>
              <a:rPr dirty="0" smtClean="0" sz="3200" spc="-15">
                <a:latin typeface="Arial"/>
                <a:cs typeface="Arial"/>
              </a:rPr>
              <a:t>/</a:t>
            </a:r>
            <a:r>
              <a:rPr dirty="0" smtClean="0" sz="3200" spc="0">
                <a:latin typeface="Arial"/>
                <a:cs typeface="Arial"/>
              </a:rPr>
              <a:t>co</a:t>
            </a:r>
            <a:r>
              <a:rPr dirty="0" smtClean="0" sz="3200" spc="-65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Fil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.txt)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tp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 f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0">
                <a:latin typeface="Arial"/>
                <a:cs typeface="Arial"/>
              </a:rPr>
              <a:t> as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ject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file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5">
                <a:latin typeface="Arial"/>
                <a:cs typeface="Arial"/>
              </a:rPr>
              <a:t>(</a:t>
            </a:r>
            <a:r>
              <a:rPr dirty="0" smtClean="0" sz="3200" spc="0">
                <a:latin typeface="Arial"/>
                <a:cs typeface="Arial"/>
              </a:rPr>
              <a:t>Fil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-n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.o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j)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0">
                <a:latin typeface="Arial"/>
                <a:cs typeface="Arial"/>
              </a:rPr>
              <a:t> Cust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Bu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ld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step</a:t>
            </a:r>
            <a:r>
              <a:rPr dirty="0" smtClean="0" sz="3200" spc="-3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 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49250" marR="528955" indent="-337185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49250" algn="l"/>
              </a:tabLst>
            </a:pPr>
            <a:r>
              <a:rPr dirty="0" smtClean="0" sz="3200">
                <a:latin typeface="Arial"/>
                <a:cs typeface="Arial"/>
              </a:rPr>
              <a:t>As</a:t>
            </a:r>
            <a:r>
              <a:rPr dirty="0" smtClean="0" sz="3200" spc="5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bly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ul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 can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cont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0">
                <a:latin typeface="Arial"/>
                <a:cs typeface="Arial"/>
              </a:rPr>
              <a:t> m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ny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ced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res,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t can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ver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cont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0">
                <a:latin typeface="Arial"/>
                <a:cs typeface="Arial"/>
              </a:rPr>
              <a:t> pr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ms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using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.start</a:t>
            </a:r>
            <a:r>
              <a:rPr dirty="0" smtClean="0" sz="3200" spc="-2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dir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ctive.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54939" y="122046"/>
            <a:ext cx="8765540" cy="12147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143635" algn="l"/>
              </a:tabLst>
            </a:pPr>
            <a:r>
              <a:rPr dirty="0" smtClean="0" sz="4000" spc="-30" b="1">
                <a:latin typeface="Arial"/>
                <a:cs typeface="Arial"/>
              </a:rPr>
              <a:t>7</a:t>
            </a:r>
            <a:r>
              <a:rPr dirty="0" smtClean="0" sz="4000" spc="-30" b="1">
                <a:latin typeface="Arial"/>
                <a:cs typeface="Arial"/>
              </a:rPr>
              <a:t>–</a:t>
            </a:r>
            <a:r>
              <a:rPr dirty="0" smtClean="0" sz="4000" spc="-25" b="1">
                <a:latin typeface="Arial"/>
                <a:cs typeface="Arial"/>
              </a:rPr>
              <a:t>1</a:t>
            </a:r>
            <a:r>
              <a:rPr dirty="0" smtClean="0" sz="4000" spc="-25" b="1">
                <a:latin typeface="Arial"/>
                <a:cs typeface="Arial"/>
              </a:rPr>
              <a:t>	</a:t>
            </a:r>
            <a:r>
              <a:rPr dirty="0" smtClean="0" sz="4000" spc="-30" b="1">
                <a:latin typeface="Arial"/>
                <a:cs typeface="Arial"/>
              </a:rPr>
              <a:t>USING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30" b="1">
                <a:latin typeface="Arial"/>
                <a:cs typeface="Arial"/>
              </a:rPr>
              <a:t>ASSEMB</a:t>
            </a:r>
            <a:r>
              <a:rPr dirty="0" smtClean="0" sz="4000" spc="-45" b="1">
                <a:latin typeface="Arial"/>
                <a:cs typeface="Arial"/>
              </a:rPr>
              <a:t>L</a:t>
            </a:r>
            <a:r>
              <a:rPr dirty="0" smtClean="0" sz="4000" spc="-30" b="1">
                <a:latin typeface="Arial"/>
                <a:cs typeface="Arial"/>
              </a:rPr>
              <a:t>Y</a:t>
            </a:r>
            <a:r>
              <a:rPr dirty="0" smtClean="0" sz="4000" spc="10" b="1">
                <a:latin typeface="Arial"/>
                <a:cs typeface="Arial"/>
              </a:rPr>
              <a:t> </a:t>
            </a:r>
            <a:r>
              <a:rPr dirty="0" smtClean="0" sz="4000" spc="-30" b="1">
                <a:latin typeface="Arial"/>
                <a:cs typeface="Arial"/>
              </a:rPr>
              <a:t>LA</a:t>
            </a:r>
            <a:r>
              <a:rPr dirty="0" smtClean="0" sz="4000" spc="-50" b="1">
                <a:latin typeface="Arial"/>
                <a:cs typeface="Arial"/>
              </a:rPr>
              <a:t>N</a:t>
            </a:r>
            <a:r>
              <a:rPr dirty="0" smtClean="0" sz="4000" spc="-30" b="1">
                <a:latin typeface="Arial"/>
                <a:cs typeface="Arial"/>
              </a:rPr>
              <a:t>GUA</a:t>
            </a:r>
            <a:r>
              <a:rPr dirty="0" smtClean="0" sz="4000" spc="-50" b="1">
                <a:latin typeface="Arial"/>
                <a:cs typeface="Arial"/>
              </a:rPr>
              <a:t>G</a:t>
            </a:r>
            <a:r>
              <a:rPr dirty="0" smtClean="0" sz="4000" spc="-30" b="1">
                <a:latin typeface="Arial"/>
                <a:cs typeface="Arial"/>
              </a:rPr>
              <a:t>E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ts val="4760"/>
              </a:lnSpc>
            </a:pPr>
            <a:r>
              <a:rPr dirty="0" smtClean="0" sz="4000" spc="-30" b="1">
                <a:latin typeface="Arial"/>
                <a:cs typeface="Arial"/>
              </a:rPr>
              <a:t>WITH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30" b="1">
                <a:latin typeface="Arial"/>
                <a:cs typeface="Arial"/>
              </a:rPr>
              <a:t>C</a:t>
            </a:r>
            <a:r>
              <a:rPr dirty="0" smtClean="0" sz="4000" spc="-40" b="1">
                <a:latin typeface="Arial"/>
                <a:cs typeface="Arial"/>
              </a:rPr>
              <a:t>+</a:t>
            </a:r>
            <a:r>
              <a:rPr dirty="0" smtClean="0" sz="4000" spc="-25" b="1">
                <a:latin typeface="Arial"/>
                <a:cs typeface="Arial"/>
              </a:rPr>
              <a:t>+</a:t>
            </a:r>
            <a:r>
              <a:rPr dirty="0" smtClean="0" sz="4000" spc="15" b="1">
                <a:latin typeface="Arial"/>
                <a:cs typeface="Arial"/>
              </a:rPr>
              <a:t> </a:t>
            </a:r>
            <a:r>
              <a:rPr dirty="0" smtClean="0" sz="4000" spc="-30" b="1">
                <a:latin typeface="Arial"/>
                <a:cs typeface="Arial"/>
              </a:rPr>
              <a:t>FOR</a:t>
            </a:r>
            <a:r>
              <a:rPr dirty="0" smtClean="0" sz="4000" spc="10" b="1">
                <a:latin typeface="Arial"/>
                <a:cs typeface="Arial"/>
              </a:rPr>
              <a:t> </a:t>
            </a:r>
            <a:r>
              <a:rPr dirty="0" smtClean="0" sz="4000" spc="-30" b="1">
                <a:latin typeface="Arial"/>
                <a:cs typeface="Arial"/>
              </a:rPr>
              <a:t>16</a:t>
            </a:r>
            <a:r>
              <a:rPr dirty="0" smtClean="0" sz="4000" spc="-20" b="1">
                <a:latin typeface="Arial"/>
                <a:cs typeface="Arial"/>
              </a:rPr>
              <a:t>-BIT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30" b="1">
                <a:latin typeface="Arial"/>
                <a:cs typeface="Arial"/>
              </a:rPr>
              <a:t>DOS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4939" y="1341501"/>
            <a:ext cx="8733155" cy="48088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000" spc="-30" b="1">
                <a:latin typeface="Arial"/>
                <a:cs typeface="Arial"/>
              </a:rPr>
              <a:t>APP</a:t>
            </a:r>
            <a:r>
              <a:rPr dirty="0" smtClean="0" sz="4000" spc="-40" b="1">
                <a:latin typeface="Arial"/>
                <a:cs typeface="Arial"/>
              </a:rPr>
              <a:t>L</a:t>
            </a:r>
            <a:r>
              <a:rPr dirty="0" smtClean="0" sz="4000" spc="-25" b="1">
                <a:latin typeface="Arial"/>
                <a:cs typeface="Arial"/>
              </a:rPr>
              <a:t>ICATIONS</a:t>
            </a:r>
            <a:endParaRPr sz="40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22"/>
              </a:spcBef>
            </a:pPr>
            <a:endParaRPr sz="1100"/>
          </a:p>
          <a:p>
            <a:pPr marL="461645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461645" algn="l"/>
              </a:tabLst>
            </a:pPr>
            <a:r>
              <a:rPr dirty="0" smtClean="0" sz="3200">
                <a:latin typeface="Arial"/>
                <a:cs typeface="Arial"/>
              </a:rPr>
              <a:t>Use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software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ild</a:t>
            </a:r>
            <a:r>
              <a:rPr dirty="0" smtClean="0" sz="3200" spc="-10">
                <a:latin typeface="Arial"/>
                <a:cs typeface="Arial"/>
              </a:rPr>
              <a:t> 16</a:t>
            </a:r>
            <a:r>
              <a:rPr dirty="0" smtClean="0" sz="3200" spc="0">
                <a:latin typeface="Arial"/>
                <a:cs typeface="Arial"/>
              </a:rPr>
              <a:t>-bit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pl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cati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when</a:t>
            </a:r>
            <a:r>
              <a:rPr dirty="0" smtClean="0" sz="3200" spc="0">
                <a:latin typeface="Arial"/>
                <a:cs typeface="Arial"/>
              </a:rPr>
              <a:t> at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pt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ng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y 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ro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rams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 se</a:t>
            </a:r>
            <a:r>
              <a:rPr dirty="0" smtClean="0" sz="3200" spc="5">
                <a:latin typeface="Arial"/>
                <a:cs typeface="Arial"/>
              </a:rPr>
              <a:t>c</a:t>
            </a:r>
            <a:r>
              <a:rPr dirty="0" smtClean="0" sz="3200" spc="0">
                <a:latin typeface="Arial"/>
                <a:cs typeface="Arial"/>
              </a:rPr>
              <a:t>ti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39"/>
              </a:spcBef>
              <a:buClr>
                <a:srgbClr val="0D4000"/>
              </a:buClr>
              <a:buFont typeface="Arial"/>
              <a:buChar char="•"/>
            </a:pPr>
            <a:endParaRPr sz="650"/>
          </a:p>
          <a:p>
            <a:pPr marL="575945">
              <a:lnSpc>
                <a:spcPct val="100000"/>
              </a:lnSpc>
            </a:pPr>
            <a:r>
              <a:rPr dirty="0" smtClean="0" sz="2800" spc="-2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dirty="0" smtClean="0" sz="2800" spc="-80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if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you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bu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15">
                <a:latin typeface="Arial"/>
                <a:cs typeface="Arial"/>
              </a:rPr>
              <a:t>ld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a</a:t>
            </a:r>
            <a:r>
              <a:rPr dirty="0" smtClean="0" sz="2800" spc="1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32-bit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a</a:t>
            </a:r>
            <a:r>
              <a:rPr dirty="0" smtClean="0" sz="2800" spc="-15">
                <a:latin typeface="Arial"/>
                <a:cs typeface="Arial"/>
              </a:rPr>
              <a:t>p</a:t>
            </a:r>
            <a:r>
              <a:rPr dirty="0" smtClean="0" sz="2800" spc="-15">
                <a:latin typeface="Arial"/>
                <a:cs typeface="Arial"/>
              </a:rPr>
              <a:t>pl</a:t>
            </a:r>
            <a:r>
              <a:rPr dirty="0" smtClean="0" sz="2800" spc="-5">
                <a:latin typeface="Arial"/>
                <a:cs typeface="Arial"/>
              </a:rPr>
              <a:t>i</a:t>
            </a:r>
            <a:r>
              <a:rPr dirty="0" smtClean="0" sz="2800" spc="-15">
                <a:latin typeface="Arial"/>
                <a:cs typeface="Arial"/>
              </a:rPr>
              <a:t>c</a:t>
            </a:r>
            <a:r>
              <a:rPr dirty="0" smtClean="0" sz="2800" spc="-15">
                <a:latin typeface="Arial"/>
                <a:cs typeface="Arial"/>
              </a:rPr>
              <a:t>a</a:t>
            </a:r>
            <a:r>
              <a:rPr dirty="0" smtClean="0" sz="2800" spc="-10">
                <a:latin typeface="Arial"/>
                <a:cs typeface="Arial"/>
              </a:rPr>
              <a:t>ti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20">
                <a:latin typeface="Arial"/>
                <a:cs typeface="Arial"/>
              </a:rPr>
              <a:t>n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a</a:t>
            </a:r>
            <a:r>
              <a:rPr dirty="0" smtClean="0" sz="2800" spc="-20">
                <a:latin typeface="Arial"/>
                <a:cs typeface="Arial"/>
              </a:rPr>
              <a:t>nd</a:t>
            </a:r>
            <a:r>
              <a:rPr dirty="0" smtClean="0" sz="2800" spc="1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att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20">
                <a:latin typeface="Arial"/>
                <a:cs typeface="Arial"/>
              </a:rPr>
              <a:t>mpt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the</a:t>
            </a:r>
            <a:endParaRPr sz="2800">
              <a:latin typeface="Arial"/>
              <a:cs typeface="Arial"/>
            </a:endParaRPr>
          </a:p>
          <a:p>
            <a:pPr marL="862965">
              <a:lnSpc>
                <a:spcPct val="100000"/>
              </a:lnSpc>
            </a:pPr>
            <a:r>
              <a:rPr dirty="0" smtClean="0" sz="2800" spc="-25">
                <a:latin typeface="Arial"/>
                <a:cs typeface="Arial"/>
              </a:rPr>
              <a:t>DOS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INT</a:t>
            </a:r>
            <a:r>
              <a:rPr dirty="0" smtClean="0" sz="2800" spc="-1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21</a:t>
            </a:r>
            <a:r>
              <a:rPr dirty="0" smtClean="0" sz="2800" spc="-25">
                <a:latin typeface="Arial"/>
                <a:cs typeface="Arial"/>
              </a:rPr>
              <a:t>H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fu</a:t>
            </a:r>
            <a:r>
              <a:rPr dirty="0" smtClean="0" sz="2800" spc="-10">
                <a:latin typeface="Arial"/>
                <a:cs typeface="Arial"/>
              </a:rPr>
              <a:t>n</a:t>
            </a:r>
            <a:r>
              <a:rPr dirty="0" smtClean="0" sz="2800" spc="-1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t</a:t>
            </a:r>
            <a:r>
              <a:rPr dirty="0" smtClean="0" sz="2800" spc="-10">
                <a:latin typeface="Arial"/>
                <a:cs typeface="Arial"/>
              </a:rPr>
              <a:t>i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15">
                <a:latin typeface="Arial"/>
                <a:cs typeface="Arial"/>
              </a:rPr>
              <a:t>n,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the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p</a:t>
            </a:r>
            <a:r>
              <a:rPr dirty="0" smtClean="0" sz="2800" spc="0">
                <a:latin typeface="Arial"/>
                <a:cs typeface="Arial"/>
              </a:rPr>
              <a:t>r</a:t>
            </a:r>
            <a:r>
              <a:rPr dirty="0" smtClean="0" sz="2800" spc="-20">
                <a:latin typeface="Arial"/>
                <a:cs typeface="Arial"/>
              </a:rPr>
              <a:t>o</a:t>
            </a:r>
            <a:r>
              <a:rPr dirty="0" smtClean="0" sz="2800" spc="-15">
                <a:latin typeface="Arial"/>
                <a:cs typeface="Arial"/>
              </a:rPr>
              <a:t>g</a:t>
            </a:r>
            <a:r>
              <a:rPr dirty="0" smtClean="0" sz="2800" spc="-10">
                <a:latin typeface="Arial"/>
                <a:cs typeface="Arial"/>
              </a:rPr>
              <a:t>r</a:t>
            </a:r>
            <a:r>
              <a:rPr dirty="0" smtClean="0" sz="2800" spc="-15">
                <a:latin typeface="Arial"/>
                <a:cs typeface="Arial"/>
              </a:rPr>
              <a:t>a</a:t>
            </a:r>
            <a:r>
              <a:rPr dirty="0" smtClean="0" sz="2800" spc="-25">
                <a:latin typeface="Arial"/>
                <a:cs typeface="Arial"/>
              </a:rPr>
              <a:t>m</a:t>
            </a:r>
            <a:r>
              <a:rPr dirty="0" smtClean="0" sz="2800" spc="10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will</a:t>
            </a:r>
            <a:r>
              <a:rPr dirty="0" smtClean="0" sz="2800" spc="1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c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20">
                <a:latin typeface="Arial"/>
                <a:cs typeface="Arial"/>
              </a:rPr>
              <a:t>a</a:t>
            </a:r>
            <a:r>
              <a:rPr dirty="0" smtClean="0" sz="2800" spc="-10">
                <a:latin typeface="Arial"/>
                <a:cs typeface="Arial"/>
              </a:rPr>
              <a:t>s</a:t>
            </a:r>
            <a:r>
              <a:rPr dirty="0" smtClean="0" sz="2800" spc="-20">
                <a:latin typeface="Arial"/>
                <a:cs typeface="Arial"/>
              </a:rPr>
              <a:t>h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"/>
              </a:spcBef>
            </a:pPr>
            <a:endParaRPr sz="750"/>
          </a:p>
          <a:p>
            <a:pPr marL="46164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461645" algn="l"/>
              </a:tabLst>
            </a:pPr>
            <a:r>
              <a:rPr dirty="0" smtClean="0" sz="3200">
                <a:latin typeface="Arial"/>
                <a:cs typeface="Arial"/>
              </a:rPr>
              <a:t>To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ild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 </a:t>
            </a:r>
            <a:r>
              <a:rPr dirty="0" smtClean="0" sz="3200" spc="-10">
                <a:latin typeface="Arial"/>
                <a:cs typeface="Arial"/>
              </a:rPr>
              <a:t>1</a:t>
            </a:r>
            <a:r>
              <a:rPr dirty="0" smtClean="0" sz="3200" spc="-5">
                <a:latin typeface="Arial"/>
                <a:cs typeface="Arial"/>
              </a:rPr>
              <a:t>6</a:t>
            </a:r>
            <a:r>
              <a:rPr dirty="0" smtClean="0" sz="3200" spc="0">
                <a:latin typeface="Arial"/>
                <a:cs typeface="Arial"/>
              </a:rPr>
              <a:t>-bit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 b="1">
                <a:latin typeface="Arial"/>
                <a:cs typeface="Arial"/>
              </a:rPr>
              <a:t>DOS</a:t>
            </a:r>
            <a:r>
              <a:rPr dirty="0" smtClean="0" sz="3200" spc="-15" b="1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pl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cati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n,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you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will</a:t>
            </a:r>
            <a:endParaRPr sz="3200">
              <a:latin typeface="Arial"/>
              <a:cs typeface="Arial"/>
            </a:endParaRPr>
          </a:p>
          <a:p>
            <a:pPr marL="461645">
              <a:lnSpc>
                <a:spcPct val="100000"/>
              </a:lnSpc>
            </a:pPr>
            <a:r>
              <a:rPr dirty="0" smtClean="0" sz="320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ed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cy</a:t>
            </a:r>
            <a:r>
              <a:rPr dirty="0" smtClean="0" sz="3200" spc="-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16</a:t>
            </a:r>
            <a:r>
              <a:rPr dirty="0" smtClean="0" sz="3200" spc="0">
                <a:latin typeface="Arial"/>
                <a:cs typeface="Arial"/>
              </a:rPr>
              <a:t>-b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t co</a:t>
            </a:r>
            <a:r>
              <a:rPr dirty="0" smtClean="0" sz="3200" spc="-2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461645" marR="67056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461645" algn="l"/>
              </a:tabLst>
            </a:pPr>
            <a:r>
              <a:rPr dirty="0" smtClean="0" sz="3200">
                <a:latin typeface="Arial"/>
                <a:cs typeface="Arial"/>
              </a:rPr>
              <a:t>Pro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rams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are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rat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using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Not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or</a:t>
            </a:r>
            <a:r>
              <a:rPr dirty="0" smtClean="0" sz="3200" spc="0">
                <a:latin typeface="Arial"/>
                <a:cs typeface="Arial"/>
              </a:rPr>
              <a:t> DOS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Ed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t.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18745">
              <a:lnSpc>
                <a:spcPts val="4760"/>
              </a:lnSpc>
            </a:pPr>
            <a:r>
              <a:rPr dirty="0" smtClean="0" sz="4000" spc="-25" b="1">
                <a:latin typeface="Arial"/>
                <a:cs typeface="Arial"/>
              </a:rPr>
              <a:t>Basic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Rules</a:t>
            </a:r>
            <a:r>
              <a:rPr dirty="0" smtClean="0" sz="4000" spc="10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and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Simple</a:t>
            </a:r>
            <a:r>
              <a:rPr dirty="0" smtClean="0" sz="4000" spc="-5" b="1">
                <a:latin typeface="Arial"/>
                <a:cs typeface="Arial"/>
              </a:rPr>
              <a:t> </a:t>
            </a:r>
            <a:r>
              <a:rPr dirty="0" smtClean="0" sz="4000" spc="-25" b="1">
                <a:latin typeface="Arial"/>
                <a:cs typeface="Arial"/>
              </a:rPr>
              <a:t>Programs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947165"/>
            <a:ext cx="8669655" cy="46793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355600" marR="118554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Be</a:t>
            </a:r>
            <a:r>
              <a:rPr dirty="0" smtClean="0" sz="3200" spc="-15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ore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ge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can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</a:t>
            </a:r>
            <a:r>
              <a:rPr dirty="0" smtClean="0" sz="3200" spc="0">
                <a:latin typeface="Arial"/>
                <a:cs typeface="Arial"/>
              </a:rPr>
              <a:t> pl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ced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 a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C/C++ pro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ram,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some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rul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 m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st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ar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45974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Exa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7</a:t>
            </a:r>
            <a:r>
              <a:rPr dirty="0" smtClean="0" sz="3200" spc="-5">
                <a:latin typeface="Arial"/>
                <a:cs typeface="Arial"/>
              </a:rPr>
              <a:t>–</a:t>
            </a:r>
            <a:r>
              <a:rPr dirty="0" smtClean="0" sz="3200" spc="0">
                <a:latin typeface="Arial"/>
                <a:cs typeface="Arial"/>
              </a:rPr>
              <a:t>1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shows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 to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asse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0">
                <a:latin typeface="Arial"/>
                <a:cs typeface="Arial"/>
              </a:rPr>
              <a:t> code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insi</a:t>
            </a:r>
            <a:r>
              <a:rPr dirty="0" smtClean="0" sz="3200" spc="-15">
                <a:latin typeface="Arial"/>
                <a:cs typeface="Arial"/>
              </a:rPr>
              <a:t>d</a:t>
            </a:r>
            <a:r>
              <a:rPr dirty="0" smtClean="0" sz="3200" spc="0">
                <a:latin typeface="Arial"/>
                <a:cs typeface="Arial"/>
              </a:rPr>
              <a:t>e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 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s</a:t>
            </a:r>
            <a:r>
              <a:rPr dirty="0" smtClean="0" sz="3200" spc="5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bly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bl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ck</a:t>
            </a:r>
            <a:r>
              <a:rPr dirty="0" smtClean="0" sz="3200" spc="0">
                <a:latin typeface="Arial"/>
                <a:cs typeface="Arial"/>
              </a:rPr>
              <a:t> with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n a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short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C/C++ pro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ram.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0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marR="598805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As</a:t>
            </a:r>
            <a:r>
              <a:rPr dirty="0" smtClean="0" sz="3200" spc="5">
                <a:latin typeface="Arial"/>
                <a:cs typeface="Arial"/>
              </a:rPr>
              <a:t>s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bly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code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 exam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is pl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ced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0">
                <a:latin typeface="Arial"/>
                <a:cs typeface="Arial"/>
              </a:rPr>
              <a:t> the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 b="1">
                <a:latin typeface="Arial"/>
                <a:cs typeface="Arial"/>
              </a:rPr>
              <a:t>_as</a:t>
            </a:r>
            <a:r>
              <a:rPr dirty="0" smtClean="0" sz="3200" spc="0" b="1">
                <a:latin typeface="Arial"/>
                <a:cs typeface="Arial"/>
              </a:rPr>
              <a:t>m</a:t>
            </a:r>
            <a:r>
              <a:rPr dirty="0" smtClean="0" sz="3200" spc="-10" b="1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bl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c</a:t>
            </a:r>
            <a:r>
              <a:rPr dirty="0" smtClean="0" sz="3200" spc="5">
                <a:latin typeface="Arial"/>
                <a:cs typeface="Arial"/>
              </a:rPr>
              <a:t>k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1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ts val="381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L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ls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are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sed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il</a:t>
            </a:r>
            <a:r>
              <a:rPr dirty="0" smtClean="0" sz="3200" spc="-15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ustr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by t</a:t>
            </a:r>
            <a:r>
              <a:rPr dirty="0" smtClean="0" sz="3200" spc="-2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15">
                <a:latin typeface="Arial"/>
                <a:cs typeface="Arial"/>
              </a:rPr>
              <a:t> </a:t>
            </a:r>
            <a:r>
              <a:rPr dirty="0" smtClean="0" sz="3200" spc="-5" b="1">
                <a:latin typeface="Arial"/>
                <a:cs typeface="Arial"/>
              </a:rPr>
              <a:t>big.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00800"/>
            <a:ext cx="806450" cy="3127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1315" y="261111"/>
            <a:ext cx="7609840" cy="9721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 spc="-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xtrem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ly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im</a:t>
            </a:r>
            <a:r>
              <a:rPr dirty="0" smtClean="0" sz="3200" spc="-15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ort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nt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use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low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rcase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dirty="0" smtClean="0" sz="3200">
                <a:latin typeface="Arial"/>
                <a:cs typeface="Arial"/>
              </a:rPr>
              <a:t>char</a:t>
            </a:r>
            <a:r>
              <a:rPr dirty="0" smtClean="0" sz="3200" spc="-2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cters</a:t>
            </a:r>
            <a:r>
              <a:rPr dirty="0" smtClean="0" sz="3200" spc="-4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li</a:t>
            </a:r>
            <a:r>
              <a:rPr dirty="0" smtClean="0" sz="3200" spc="-15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 assem</a:t>
            </a:r>
            <a:r>
              <a:rPr dirty="0" smtClean="0" sz="3200" spc="-20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ly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cod</a:t>
            </a:r>
            <a:r>
              <a:rPr dirty="0" smtClean="0" sz="3200" spc="-2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4500"/>
              </a:lnSpc>
            </a:pPr>
            <a:r>
              <a:rPr dirty="0" smtClean="0" sz="950" spc="-45">
                <a:latin typeface="Arial"/>
                <a:cs typeface="Arial"/>
              </a:rPr>
              <a:t>T</a:t>
            </a:r>
            <a:r>
              <a:rPr dirty="0" smtClean="0" sz="950" spc="-35">
                <a:latin typeface="Arial"/>
                <a:cs typeface="Arial"/>
              </a:rPr>
              <a:t>he</a:t>
            </a:r>
            <a:r>
              <a:rPr dirty="0" smtClean="0" sz="950" spc="-1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Intel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950" spc="-70">
                <a:latin typeface="Arial"/>
                <a:cs typeface="Arial"/>
              </a:rPr>
              <a:t>M</a:t>
            </a:r>
            <a:r>
              <a:rPr dirty="0" smtClean="0" sz="950" spc="-15">
                <a:latin typeface="Arial"/>
                <a:cs typeface="Arial"/>
              </a:rPr>
              <a:t>i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0">
                <a:latin typeface="Arial"/>
                <a:cs typeface="Arial"/>
              </a:rPr>
              <a:t>ropro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35">
                <a:latin typeface="Arial"/>
                <a:cs typeface="Arial"/>
              </a:rPr>
              <a:t>e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30">
                <a:latin typeface="Arial"/>
                <a:cs typeface="Arial"/>
              </a:rPr>
              <a:t>or</a:t>
            </a:r>
            <a:r>
              <a:rPr dirty="0" smtClean="0" sz="950" spc="-25">
                <a:latin typeface="Arial"/>
                <a:cs typeface="Arial"/>
              </a:rPr>
              <a:t>s</a:t>
            </a:r>
            <a:r>
              <a:rPr dirty="0" smtClean="0" sz="950" spc="-20">
                <a:latin typeface="Arial"/>
                <a:cs typeface="Arial"/>
              </a:rPr>
              <a:t>:</a:t>
            </a:r>
            <a:r>
              <a:rPr dirty="0" smtClean="0" sz="950" spc="-3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808</a:t>
            </a:r>
            <a:r>
              <a:rPr dirty="0" smtClean="0" sz="850" spc="-25">
                <a:latin typeface="Arial"/>
                <a:cs typeface="Arial"/>
              </a:rPr>
              <a:t>8,</a:t>
            </a:r>
            <a:r>
              <a:rPr dirty="0" smtClean="0" sz="850" spc="3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80186</a:t>
            </a:r>
            <a:r>
              <a:rPr dirty="0" smtClean="0" sz="850" spc="-15">
                <a:latin typeface="Arial"/>
                <a:cs typeface="Arial"/>
              </a:rPr>
              <a:t>/</a:t>
            </a:r>
            <a:r>
              <a:rPr dirty="0" smtClean="0" sz="850" spc="-35">
                <a:latin typeface="Arial"/>
                <a:cs typeface="Arial"/>
              </a:rPr>
              <a:t>80188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5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80286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80386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8048</a:t>
            </a:r>
            <a:r>
              <a:rPr dirty="0" smtClean="0" sz="850" spc="-30">
                <a:latin typeface="Arial"/>
                <a:cs typeface="Arial"/>
              </a:rPr>
              <a:t>6</a:t>
            </a:r>
            <a:r>
              <a:rPr dirty="0" smtClean="0" sz="850" spc="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tiu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30">
                <a:latin typeface="Arial"/>
                <a:cs typeface="Arial"/>
              </a:rPr>
              <a:t> 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Pro</a:t>
            </a:r>
            <a:r>
              <a:rPr dirty="0" smtClean="0" sz="850" spc="-30">
                <a:latin typeface="Arial"/>
                <a:cs typeface="Arial"/>
              </a:rPr>
              <a:t> </a:t>
            </a:r>
            <a:r>
              <a:rPr dirty="0" smtClean="0" sz="850" spc="-30">
                <a:latin typeface="Arial"/>
                <a:cs typeface="Arial"/>
              </a:rPr>
              <a:t>Pr</a:t>
            </a:r>
            <a:r>
              <a:rPr dirty="0" smtClean="0" sz="850" spc="-40">
                <a:latin typeface="Arial"/>
                <a:cs typeface="Arial"/>
              </a:rPr>
              <a:t>o</a:t>
            </a:r>
            <a:r>
              <a:rPr dirty="0" smtClean="0" sz="850" spc="-3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ss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45">
                <a:latin typeface="Arial"/>
                <a:cs typeface="Arial"/>
              </a:rPr>
              <a:t>m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15">
                <a:latin typeface="Arial"/>
                <a:cs typeface="Arial"/>
              </a:rPr>
              <a:t>II,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Pe</a:t>
            </a:r>
            <a:r>
              <a:rPr dirty="0" smtClean="0" sz="850" spc="-40">
                <a:latin typeface="Arial"/>
                <a:cs typeface="Arial"/>
              </a:rPr>
              <a:t>n</a:t>
            </a:r>
            <a:r>
              <a:rPr dirty="0" smtClean="0" sz="850" spc="-15">
                <a:latin typeface="Arial"/>
                <a:cs typeface="Arial"/>
              </a:rPr>
              <a:t>ti</a:t>
            </a:r>
            <a:r>
              <a:rPr dirty="0" smtClean="0" sz="850" spc="-35">
                <a:latin typeface="Arial"/>
                <a:cs typeface="Arial"/>
              </a:rPr>
              <a:t>u</a:t>
            </a:r>
            <a:r>
              <a:rPr dirty="0" smtClean="0" sz="850" spc="-35">
                <a:latin typeface="Arial"/>
                <a:cs typeface="Arial"/>
              </a:rPr>
              <a:t>m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4</a:t>
            </a:r>
            <a:r>
              <a:rPr dirty="0" smtClean="0" sz="850" spc="-15">
                <a:latin typeface="Arial"/>
                <a:cs typeface="Arial"/>
              </a:rPr>
              <a:t>,</a:t>
            </a:r>
            <a:r>
              <a:rPr dirty="0" smtClean="0" sz="850" spc="-1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a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d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50">
                <a:latin typeface="Arial"/>
                <a:cs typeface="Arial"/>
              </a:rPr>
              <a:t>C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25">
                <a:latin typeface="Arial"/>
                <a:cs typeface="Arial"/>
              </a:rPr>
              <a:t>r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0">
                <a:latin typeface="Arial"/>
                <a:cs typeface="Arial"/>
              </a:rPr>
              <a:t>2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60">
                <a:latin typeface="Arial"/>
                <a:cs typeface="Arial"/>
              </a:rPr>
              <a:t>w</a:t>
            </a:r>
            <a:r>
              <a:rPr dirty="0" smtClean="0" sz="850" spc="-20">
                <a:latin typeface="Arial"/>
                <a:cs typeface="Arial"/>
              </a:rPr>
              <a:t>ith</a:t>
            </a:r>
            <a:r>
              <a:rPr dirty="0" smtClean="0" sz="850" spc="-20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64</a:t>
            </a:r>
            <a:r>
              <a:rPr dirty="0" smtClean="0" sz="850" spc="-25">
                <a:latin typeface="Arial"/>
                <a:cs typeface="Arial"/>
              </a:rPr>
              <a:t>-</a:t>
            </a:r>
            <a:r>
              <a:rPr dirty="0" smtClean="0" sz="850" spc="-35">
                <a:latin typeface="Arial"/>
                <a:cs typeface="Arial"/>
              </a:rPr>
              <a:t>b</a:t>
            </a:r>
            <a:r>
              <a:rPr dirty="0" smtClean="0" sz="850" spc="-15">
                <a:latin typeface="Arial"/>
                <a:cs typeface="Arial"/>
              </a:rPr>
              <a:t>it</a:t>
            </a:r>
            <a:r>
              <a:rPr dirty="0" smtClean="0" sz="850" spc="-5">
                <a:latin typeface="Arial"/>
                <a:cs typeface="Arial"/>
              </a:rPr>
              <a:t> 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50">
                <a:latin typeface="Arial"/>
                <a:cs typeface="Arial"/>
              </a:rPr>
              <a:t>x</a:t>
            </a:r>
            <a:r>
              <a:rPr dirty="0" smtClean="0" sz="850" spc="-15">
                <a:latin typeface="Arial"/>
                <a:cs typeface="Arial"/>
              </a:rPr>
              <a:t>t</a:t>
            </a:r>
            <a:r>
              <a:rPr dirty="0" smtClean="0" sz="850" spc="-35">
                <a:latin typeface="Arial"/>
                <a:cs typeface="Arial"/>
              </a:rPr>
              <a:t>e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20">
                <a:latin typeface="Arial"/>
                <a:cs typeface="Arial"/>
              </a:rPr>
              <a:t>si</a:t>
            </a:r>
            <a:r>
              <a:rPr dirty="0" smtClean="0" sz="850" spc="-35">
                <a:latin typeface="Arial"/>
                <a:cs typeface="Arial"/>
              </a:rPr>
              <a:t>o</a:t>
            </a:r>
            <a:r>
              <a:rPr dirty="0" smtClean="0" sz="850" spc="-35">
                <a:latin typeface="Arial"/>
                <a:cs typeface="Arial"/>
              </a:rPr>
              <a:t>n</a:t>
            </a:r>
            <a:r>
              <a:rPr dirty="0" smtClean="0" sz="850" spc="-30">
                <a:latin typeface="Arial"/>
                <a:cs typeface="Arial"/>
              </a:rPr>
              <a:t>s</a:t>
            </a:r>
            <a:r>
              <a:rPr dirty="0" smtClean="0" sz="850" spc="-15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Ar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hite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ture,</a:t>
            </a:r>
            <a:r>
              <a:rPr dirty="0" smtClean="0" sz="950" spc="-50">
                <a:latin typeface="Arial"/>
                <a:cs typeface="Arial"/>
              </a:rPr>
              <a:t> </a:t>
            </a:r>
            <a:r>
              <a:rPr dirty="0" smtClean="0" sz="950" spc="-30">
                <a:latin typeface="Arial"/>
                <a:cs typeface="Arial"/>
              </a:rPr>
              <a:t>Progra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45">
                <a:latin typeface="Arial"/>
                <a:cs typeface="Arial"/>
              </a:rPr>
              <a:t>m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60">
                <a:latin typeface="Arial"/>
                <a:cs typeface="Arial"/>
              </a:rPr>
              <a:t> </a:t>
            </a:r>
            <a:r>
              <a:rPr dirty="0" smtClean="0" sz="950" spc="-35">
                <a:latin typeface="Arial"/>
                <a:cs typeface="Arial"/>
              </a:rPr>
              <a:t>and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50" spc="-25">
                <a:latin typeface="Arial"/>
                <a:cs typeface="Arial"/>
              </a:rPr>
              <a:t>Interfa</a:t>
            </a:r>
            <a:r>
              <a:rPr dirty="0" smtClean="0" sz="950" spc="-25">
                <a:latin typeface="Arial"/>
                <a:cs typeface="Arial"/>
              </a:rPr>
              <a:t>c</a:t>
            </a:r>
            <a:r>
              <a:rPr dirty="0" smtClean="0" sz="950" spc="-25">
                <a:latin typeface="Arial"/>
                <a:cs typeface="Arial"/>
              </a:rPr>
              <a:t>ing,</a:t>
            </a:r>
            <a:r>
              <a:rPr dirty="0" smtClean="0" sz="950" spc="-2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Eighth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Edit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70"/>
              </a:lnSpc>
            </a:pPr>
            <a:r>
              <a:rPr dirty="0" smtClean="0" sz="900">
                <a:latin typeface="Arial"/>
                <a:cs typeface="Arial"/>
              </a:rPr>
              <a:t>Barry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B. Brey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814705">
              <a:lnSpc>
                <a:spcPct val="100000"/>
              </a:lnSpc>
            </a:pPr>
            <a:r>
              <a:rPr dirty="0" smtClean="0" sz="900" spc="-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op</a:t>
            </a:r>
            <a:r>
              <a:rPr dirty="0" smtClean="0" sz="900" spc="-10">
                <a:latin typeface="Arial"/>
                <a:cs typeface="Arial"/>
              </a:rPr>
              <a:t>y</a:t>
            </a:r>
            <a:r>
              <a:rPr dirty="0" smtClean="0" sz="900" spc="0">
                <a:latin typeface="Arial"/>
                <a:cs typeface="Arial"/>
              </a:rPr>
              <a:t>right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-5">
                <a:latin typeface="Arial"/>
                <a:cs typeface="Arial"/>
              </a:rPr>
              <a:t>©</a:t>
            </a:r>
            <a:r>
              <a:rPr dirty="0" smtClean="0" sz="900" spc="0">
                <a:latin typeface="Arial"/>
                <a:cs typeface="Arial"/>
              </a:rPr>
              <a:t>2009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by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Pearson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Edu</a:t>
            </a:r>
            <a:r>
              <a:rPr dirty="0" smtClean="0" sz="900" spc="5">
                <a:latin typeface="Arial"/>
                <a:cs typeface="Arial"/>
              </a:rPr>
              <a:t>c</a:t>
            </a:r>
            <a:r>
              <a:rPr dirty="0" smtClean="0" sz="900" spc="0">
                <a:latin typeface="Arial"/>
                <a:cs typeface="Arial"/>
              </a:rPr>
              <a:t>ation,</a:t>
            </a:r>
            <a:r>
              <a:rPr dirty="0" smtClean="0" sz="900" spc="-3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Inc.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mtClean="0" sz="900">
                <a:latin typeface="Arial"/>
                <a:cs typeface="Arial"/>
              </a:rPr>
              <a:t>Upper</a:t>
            </a:r>
            <a:r>
              <a:rPr dirty="0" smtClean="0" sz="900" spc="-1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Saddle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Ri</a:t>
            </a:r>
            <a:r>
              <a:rPr dirty="0" smtClean="0" sz="900" spc="-5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er, New </a:t>
            </a:r>
            <a:r>
              <a:rPr dirty="0" smtClean="0" sz="900" spc="5">
                <a:latin typeface="Arial"/>
                <a:cs typeface="Arial"/>
              </a:rPr>
              <a:t>J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ey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07458</a:t>
            </a:r>
            <a:r>
              <a:rPr dirty="0" smtClean="0" sz="900" spc="-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•</a:t>
            </a:r>
            <a:r>
              <a:rPr dirty="0" smtClean="0" sz="900" spc="-15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All r</a:t>
            </a:r>
            <a:r>
              <a:rPr dirty="0" smtClean="0" sz="900" spc="5">
                <a:latin typeface="Arial"/>
                <a:cs typeface="Arial"/>
              </a:rPr>
              <a:t>i</a:t>
            </a:r>
            <a:r>
              <a:rPr dirty="0" smtClean="0" sz="900" spc="0">
                <a:latin typeface="Arial"/>
                <a:cs typeface="Arial"/>
              </a:rPr>
              <a:t>ghts</a:t>
            </a:r>
            <a:r>
              <a:rPr dirty="0" smtClean="0" sz="900" spc="-20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re</a:t>
            </a:r>
            <a:r>
              <a:rPr dirty="0" smtClean="0" sz="900" spc="5">
                <a:latin typeface="Arial"/>
                <a:cs typeface="Arial"/>
              </a:rPr>
              <a:t>s</a:t>
            </a:r>
            <a:r>
              <a:rPr dirty="0" smtClean="0" sz="900" spc="0">
                <a:latin typeface="Arial"/>
                <a:cs typeface="Arial"/>
              </a:rPr>
              <a:t>er</a:t>
            </a:r>
            <a:r>
              <a:rPr dirty="0" smtClean="0" sz="900" spc="-10">
                <a:latin typeface="Arial"/>
                <a:cs typeface="Arial"/>
              </a:rPr>
              <a:t>v</a:t>
            </a:r>
            <a:r>
              <a:rPr dirty="0" smtClean="0" sz="900" spc="0">
                <a:latin typeface="Arial"/>
                <a:cs typeface="Arial"/>
              </a:rPr>
              <a:t>ed.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315" y="1324102"/>
            <a:ext cx="8669020" cy="43967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756285" marR="845185" indent="-287020">
              <a:lnSpc>
                <a:spcPct val="100000"/>
              </a:lnSpc>
            </a:pPr>
            <a:r>
              <a:rPr dirty="0" smtClean="0" sz="2800" spc="-20">
                <a:solidFill>
                  <a:srgbClr val="0D4000"/>
                </a:solidFill>
                <a:latin typeface="Arial"/>
                <a:cs typeface="Arial"/>
              </a:rPr>
              <a:t>–</a:t>
            </a:r>
            <a:r>
              <a:rPr dirty="0" smtClean="0" sz="2800" spc="-75">
                <a:solidFill>
                  <a:srgbClr val="0D4000"/>
                </a:solidFill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if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you</a:t>
            </a:r>
            <a:r>
              <a:rPr dirty="0" smtClean="0" sz="2800" spc="10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u</a:t>
            </a:r>
            <a:r>
              <a:rPr dirty="0" smtClean="0" sz="2800" spc="-5">
                <a:latin typeface="Arial"/>
                <a:cs typeface="Arial"/>
              </a:rPr>
              <a:t>s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u</a:t>
            </a:r>
            <a:r>
              <a:rPr dirty="0" smtClean="0" sz="2800" spc="-20">
                <a:latin typeface="Arial"/>
                <a:cs typeface="Arial"/>
              </a:rPr>
              <a:t>p</a:t>
            </a:r>
            <a:r>
              <a:rPr dirty="0" smtClean="0" sz="2800" spc="-15">
                <a:latin typeface="Arial"/>
                <a:cs typeface="Arial"/>
              </a:rPr>
              <a:t>p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15">
                <a:latin typeface="Arial"/>
                <a:cs typeface="Arial"/>
              </a:rPr>
              <a:t>c</a:t>
            </a:r>
            <a:r>
              <a:rPr dirty="0" smtClean="0" sz="2800" spc="-15">
                <a:latin typeface="Arial"/>
                <a:cs typeface="Arial"/>
              </a:rPr>
              <a:t>a</a:t>
            </a:r>
            <a:r>
              <a:rPr dirty="0" smtClean="0" sz="2800" spc="-15">
                <a:latin typeface="Arial"/>
                <a:cs typeface="Arial"/>
              </a:rPr>
              <a:t>s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0">
                <a:latin typeface="Arial"/>
                <a:cs typeface="Arial"/>
              </a:rPr>
              <a:t>,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you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will</a:t>
            </a:r>
            <a:r>
              <a:rPr dirty="0" smtClean="0" sz="2800" spc="1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fi</a:t>
            </a:r>
            <a:r>
              <a:rPr dirty="0" smtClean="0" sz="2800" spc="-15">
                <a:latin typeface="Arial"/>
                <a:cs typeface="Arial"/>
              </a:rPr>
              <a:t>n</a:t>
            </a:r>
            <a:r>
              <a:rPr dirty="0" smtClean="0" sz="2800" spc="-20">
                <a:latin typeface="Arial"/>
                <a:cs typeface="Arial"/>
              </a:rPr>
              <a:t>d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some</a:t>
            </a:r>
            <a:r>
              <a:rPr dirty="0" smtClean="0" sz="2800" spc="-15">
                <a:latin typeface="Arial"/>
                <a:cs typeface="Arial"/>
              </a:rPr>
              <a:t> a</a:t>
            </a:r>
            <a:r>
              <a:rPr dirty="0" smtClean="0" sz="2800" spc="-10">
                <a:latin typeface="Arial"/>
                <a:cs typeface="Arial"/>
              </a:rPr>
              <a:t>s</a:t>
            </a:r>
            <a:r>
              <a:rPr dirty="0" smtClean="0" sz="2800" spc="-15">
                <a:latin typeface="Arial"/>
                <a:cs typeface="Arial"/>
              </a:rPr>
              <a:t>s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5">
                <a:latin typeface="Arial"/>
                <a:cs typeface="Arial"/>
              </a:rPr>
              <a:t>mbly</a:t>
            </a:r>
            <a:r>
              <a:rPr dirty="0" smtClean="0" sz="2800" spc="10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l</a:t>
            </a:r>
            <a:r>
              <a:rPr dirty="0" smtClean="0" sz="2800" spc="-15">
                <a:latin typeface="Arial"/>
                <a:cs typeface="Arial"/>
              </a:rPr>
              <a:t>a</a:t>
            </a:r>
            <a:r>
              <a:rPr dirty="0" smtClean="0" sz="2800" spc="-20">
                <a:latin typeface="Arial"/>
                <a:cs typeface="Arial"/>
              </a:rPr>
              <a:t>n</a:t>
            </a:r>
            <a:r>
              <a:rPr dirty="0" smtClean="0" sz="2800" spc="-15">
                <a:latin typeface="Arial"/>
                <a:cs typeface="Arial"/>
              </a:rPr>
              <a:t>g</a:t>
            </a:r>
            <a:r>
              <a:rPr dirty="0" smtClean="0" sz="2800" spc="-20">
                <a:latin typeface="Arial"/>
                <a:cs typeface="Arial"/>
              </a:rPr>
              <a:t>u</a:t>
            </a:r>
            <a:r>
              <a:rPr dirty="0" smtClean="0" sz="2800" spc="-15">
                <a:latin typeface="Arial"/>
                <a:cs typeface="Arial"/>
              </a:rPr>
              <a:t>a</a:t>
            </a:r>
            <a:r>
              <a:rPr dirty="0" smtClean="0" sz="2800" spc="-20">
                <a:latin typeface="Arial"/>
                <a:cs typeface="Arial"/>
              </a:rPr>
              <a:t>ge</a:t>
            </a:r>
            <a:r>
              <a:rPr dirty="0" smtClean="0" sz="2800" spc="1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c</a:t>
            </a:r>
            <a:r>
              <a:rPr dirty="0" smtClean="0" sz="2800" spc="-15">
                <a:latin typeface="Arial"/>
                <a:cs typeface="Arial"/>
              </a:rPr>
              <a:t>o</a:t>
            </a:r>
            <a:r>
              <a:rPr dirty="0" smtClean="0" sz="2800" spc="-25">
                <a:latin typeface="Arial"/>
                <a:cs typeface="Arial"/>
              </a:rPr>
              <a:t>mma</a:t>
            </a:r>
            <a:r>
              <a:rPr dirty="0" smtClean="0" sz="2800" spc="-15">
                <a:latin typeface="Arial"/>
                <a:cs typeface="Arial"/>
              </a:rPr>
              <a:t>n</a:t>
            </a:r>
            <a:r>
              <a:rPr dirty="0" smtClean="0" sz="2800" spc="-15">
                <a:latin typeface="Arial"/>
                <a:cs typeface="Arial"/>
              </a:rPr>
              <a:t>ds</a:t>
            </a:r>
            <a:r>
              <a:rPr dirty="0" smtClean="0" sz="2800" spc="30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a</a:t>
            </a:r>
            <a:r>
              <a:rPr dirty="0" smtClean="0" sz="2800" spc="-15">
                <a:latin typeface="Arial"/>
                <a:cs typeface="Arial"/>
              </a:rPr>
              <a:t>n</a:t>
            </a:r>
            <a:r>
              <a:rPr dirty="0" smtClean="0" sz="2800" spc="-20">
                <a:latin typeface="Arial"/>
                <a:cs typeface="Arial"/>
              </a:rPr>
              <a:t>d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0">
                <a:latin typeface="Arial"/>
                <a:cs typeface="Arial"/>
              </a:rPr>
              <a:t>r</a:t>
            </a:r>
            <a:r>
              <a:rPr dirty="0" smtClean="0" sz="2800" spc="-20">
                <a:latin typeface="Arial"/>
                <a:cs typeface="Arial"/>
              </a:rPr>
              <a:t>e</a:t>
            </a:r>
            <a:r>
              <a:rPr dirty="0" smtClean="0" sz="2800" spc="-15">
                <a:latin typeface="Arial"/>
                <a:cs typeface="Arial"/>
              </a:rPr>
              <a:t>g</a:t>
            </a:r>
            <a:r>
              <a:rPr dirty="0" smtClean="0" sz="2800" spc="-10">
                <a:latin typeface="Arial"/>
                <a:cs typeface="Arial"/>
              </a:rPr>
              <a:t>i</a:t>
            </a:r>
            <a:r>
              <a:rPr dirty="0" smtClean="0" sz="2800" spc="-10">
                <a:latin typeface="Arial"/>
                <a:cs typeface="Arial"/>
              </a:rPr>
              <a:t>s</a:t>
            </a:r>
            <a:r>
              <a:rPr dirty="0" smtClean="0" sz="2800" spc="-15">
                <a:latin typeface="Arial"/>
                <a:cs typeface="Arial"/>
              </a:rPr>
              <a:t>te</a:t>
            </a:r>
            <a:r>
              <a:rPr dirty="0" smtClean="0" sz="2800" spc="0">
                <a:latin typeface="Arial"/>
                <a:cs typeface="Arial"/>
              </a:rPr>
              <a:t>r</a:t>
            </a:r>
            <a:r>
              <a:rPr dirty="0" smtClean="0" sz="2800" spc="-15">
                <a:latin typeface="Arial"/>
                <a:cs typeface="Arial"/>
              </a:rPr>
              <a:t>s</a:t>
            </a:r>
            <a:r>
              <a:rPr dirty="0" smtClean="0" sz="2800" spc="-15">
                <a:latin typeface="Arial"/>
                <a:cs typeface="Arial"/>
              </a:rPr>
              <a:t> are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10">
                <a:latin typeface="Arial"/>
                <a:cs typeface="Arial"/>
              </a:rPr>
              <a:t>r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5">
                <a:latin typeface="Arial"/>
                <a:cs typeface="Arial"/>
              </a:rPr>
              <a:t>s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10">
                <a:latin typeface="Arial"/>
                <a:cs typeface="Arial"/>
              </a:rPr>
              <a:t>r</a:t>
            </a:r>
            <a:r>
              <a:rPr dirty="0" smtClean="0" sz="2800" spc="-10">
                <a:latin typeface="Arial"/>
                <a:cs typeface="Arial"/>
              </a:rPr>
              <a:t>v</a:t>
            </a:r>
            <a:r>
              <a:rPr dirty="0" smtClean="0" sz="2800" spc="-20">
                <a:latin typeface="Arial"/>
                <a:cs typeface="Arial"/>
              </a:rPr>
              <a:t>ed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or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de</a:t>
            </a:r>
            <a:r>
              <a:rPr dirty="0" smtClean="0" sz="2800" spc="-5">
                <a:latin typeface="Arial"/>
                <a:cs typeface="Arial"/>
              </a:rPr>
              <a:t>f</a:t>
            </a:r>
            <a:r>
              <a:rPr dirty="0" smtClean="0" sz="2800" spc="-15">
                <a:latin typeface="Arial"/>
                <a:cs typeface="Arial"/>
              </a:rPr>
              <a:t>in</a:t>
            </a:r>
            <a:r>
              <a:rPr dirty="0" smtClean="0" sz="2800" spc="-15">
                <a:latin typeface="Arial"/>
                <a:cs typeface="Arial"/>
              </a:rPr>
              <a:t>e</a:t>
            </a:r>
            <a:r>
              <a:rPr dirty="0" smtClean="0" sz="2800" spc="-20">
                <a:latin typeface="Arial"/>
                <a:cs typeface="Arial"/>
              </a:rPr>
              <a:t>d</a:t>
            </a:r>
            <a:r>
              <a:rPr dirty="0" smtClean="0" sz="2800" spc="-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wo</a:t>
            </a:r>
            <a:r>
              <a:rPr dirty="0" smtClean="0" sz="2800" spc="-5">
                <a:latin typeface="Arial"/>
                <a:cs typeface="Arial"/>
              </a:rPr>
              <a:t>r</a:t>
            </a:r>
            <a:r>
              <a:rPr dirty="0" smtClean="0" sz="2800" spc="-15">
                <a:latin typeface="Arial"/>
                <a:cs typeface="Arial"/>
              </a:rPr>
              <a:t>ds</a:t>
            </a:r>
            <a:r>
              <a:rPr dirty="0" smtClean="0" sz="2800" spc="15">
                <a:latin typeface="Arial"/>
                <a:cs typeface="Arial"/>
              </a:rPr>
              <a:t> </a:t>
            </a:r>
            <a:r>
              <a:rPr dirty="0" smtClean="0" sz="2800" spc="-15">
                <a:latin typeface="Arial"/>
                <a:cs typeface="Arial"/>
              </a:rPr>
              <a:t>in</a:t>
            </a:r>
            <a:r>
              <a:rPr dirty="0" smtClean="0" sz="2800" spc="5">
                <a:latin typeface="Arial"/>
                <a:cs typeface="Arial"/>
              </a:rPr>
              <a:t> </a:t>
            </a:r>
            <a:r>
              <a:rPr dirty="0" smtClean="0" sz="2800" spc="-20">
                <a:latin typeface="Arial"/>
                <a:cs typeface="Arial"/>
              </a:rPr>
              <a:t>C/C</a:t>
            </a:r>
            <a:r>
              <a:rPr dirty="0" smtClean="0" sz="2800" spc="-30">
                <a:latin typeface="Arial"/>
                <a:cs typeface="Arial"/>
              </a:rPr>
              <a:t>+</a:t>
            </a:r>
            <a:r>
              <a:rPr dirty="0" smtClean="0" sz="2800" spc="-20">
                <a:latin typeface="Arial"/>
                <a:cs typeface="Arial"/>
              </a:rPr>
              <a:t>+</a:t>
            </a:r>
            <a:endParaRPr sz="28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 marL="355600" marR="127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Exam</a:t>
            </a:r>
            <a:r>
              <a:rPr dirty="0" smtClean="0" sz="3200" spc="-10">
                <a:latin typeface="Arial"/>
                <a:cs typeface="Arial"/>
              </a:rPr>
              <a:t>p</a:t>
            </a:r>
            <a:r>
              <a:rPr dirty="0" smtClean="0" sz="3200" spc="0">
                <a:latin typeface="Arial"/>
                <a:cs typeface="Arial"/>
              </a:rPr>
              <a:t>le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7</a:t>
            </a:r>
            <a:r>
              <a:rPr dirty="0" smtClean="0" sz="3200" spc="-5">
                <a:latin typeface="Arial"/>
                <a:cs typeface="Arial"/>
              </a:rPr>
              <a:t>–</a:t>
            </a:r>
            <a:r>
              <a:rPr dirty="0" smtClean="0" sz="3200" spc="0">
                <a:latin typeface="Arial"/>
                <a:cs typeface="Arial"/>
              </a:rPr>
              <a:t>1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re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ds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o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charact</a:t>
            </a:r>
            <a:r>
              <a:rPr dirty="0" smtClean="0" sz="3200" spc="-15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from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0">
                <a:latin typeface="Arial"/>
                <a:cs typeface="Arial"/>
              </a:rPr>
              <a:t> console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keybo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rd,</a:t>
            </a:r>
            <a:r>
              <a:rPr dirty="0" smtClean="0" sz="3200" spc="-4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 </a:t>
            </a:r>
            <a:r>
              <a:rPr dirty="0" smtClean="0" sz="3200" spc="-10">
                <a:latin typeface="Arial"/>
                <a:cs typeface="Arial"/>
              </a:rPr>
              <a:t>t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1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n </a:t>
            </a:r>
            <a:r>
              <a:rPr dirty="0" smtClean="0" sz="3200" spc="-10">
                <a:latin typeface="Arial"/>
                <a:cs typeface="Arial"/>
              </a:rPr>
              <a:t>f</a:t>
            </a:r>
            <a:r>
              <a:rPr dirty="0" smtClean="0" sz="3200" spc="0">
                <a:latin typeface="Arial"/>
                <a:cs typeface="Arial"/>
              </a:rPr>
              <a:t>ilt</a:t>
            </a:r>
            <a:r>
              <a:rPr dirty="0" smtClean="0" sz="3200" spc="-20">
                <a:latin typeface="Arial"/>
                <a:cs typeface="Arial"/>
              </a:rPr>
              <a:t>e</a:t>
            </a:r>
            <a:r>
              <a:rPr dirty="0" smtClean="0" sz="3200" spc="0">
                <a:latin typeface="Arial"/>
                <a:cs typeface="Arial"/>
              </a:rPr>
              <a:t>rs </a:t>
            </a:r>
            <a:r>
              <a:rPr dirty="0" smtClean="0" sz="3200" spc="-10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t t</a:t>
            </a:r>
            <a:r>
              <a:rPr dirty="0" smtClean="0" sz="3200" spc="-15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ro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gh</a:t>
            </a:r>
            <a:r>
              <a:rPr dirty="0" smtClean="0" sz="3200" spc="0">
                <a:latin typeface="Arial"/>
                <a:cs typeface="Arial"/>
              </a:rPr>
              <a:t> asse</a:t>
            </a:r>
            <a:r>
              <a:rPr dirty="0" smtClean="0" sz="3200" spc="-10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l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ge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so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at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y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</a:t>
            </a:r>
            <a:r>
              <a:rPr dirty="0" smtClean="0" sz="3200" spc="-10">
                <a:latin typeface="Arial"/>
                <a:cs typeface="Arial"/>
              </a:rPr>
              <a:t>h</a:t>
            </a:r>
            <a:r>
              <a:rPr dirty="0" smtClean="0" sz="3200" spc="0">
                <a:latin typeface="Arial"/>
                <a:cs typeface="Arial"/>
              </a:rPr>
              <a:t>e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n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b</a:t>
            </a:r>
            <a:r>
              <a:rPr dirty="0" smtClean="0" sz="3200" spc="0">
                <a:latin typeface="Arial"/>
                <a:cs typeface="Arial"/>
              </a:rPr>
              <a:t>ers</a:t>
            </a:r>
            <a:r>
              <a:rPr dirty="0" smtClean="0" sz="3200" spc="0">
                <a:latin typeface="Arial"/>
                <a:cs typeface="Arial"/>
              </a:rPr>
              <a:t> 0</a:t>
            </a:r>
            <a:r>
              <a:rPr dirty="0" smtClean="0" sz="3200" spc="-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u</a:t>
            </a:r>
            <a:r>
              <a:rPr dirty="0" smtClean="0" sz="3200" spc="-10">
                <a:latin typeface="Arial"/>
                <a:cs typeface="Arial"/>
              </a:rPr>
              <a:t>g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9</a:t>
            </a:r>
            <a:r>
              <a:rPr dirty="0" smtClean="0" sz="3200" spc="-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are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sent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b</a:t>
            </a:r>
            <a:r>
              <a:rPr dirty="0" smtClean="0" sz="3200" spc="-10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ck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to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the</a:t>
            </a:r>
            <a:r>
              <a:rPr dirty="0" smtClean="0" sz="3200" spc="-3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video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d</a:t>
            </a:r>
            <a:r>
              <a:rPr dirty="0" smtClean="0" sz="3200" spc="-15">
                <a:latin typeface="Arial"/>
                <a:cs typeface="Arial"/>
              </a:rPr>
              <a:t>i</a:t>
            </a:r>
            <a:r>
              <a:rPr dirty="0" smtClean="0" sz="3200" spc="0">
                <a:latin typeface="Arial"/>
                <a:cs typeface="Arial"/>
              </a:rPr>
              <a:t>splay.</a:t>
            </a:r>
            <a:endParaRPr sz="32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8"/>
              </a:spcBef>
              <a:buClr>
                <a:srgbClr val="0D4000"/>
              </a:buClr>
              <a:buFont typeface="Arial"/>
              <a:buChar char="•"/>
            </a:pPr>
            <a:endParaRPr sz="750"/>
          </a:p>
          <a:p>
            <a:pPr marL="355600" indent="-342900">
              <a:lnSpc>
                <a:spcPct val="100000"/>
              </a:lnSpc>
              <a:buClr>
                <a:srgbClr val="0D4000"/>
              </a:buClr>
              <a:buFont typeface="Arial"/>
              <a:buChar char="•"/>
              <a:tabLst>
                <a:tab pos="354965" algn="l"/>
              </a:tabLst>
            </a:pPr>
            <a:r>
              <a:rPr dirty="0" smtClean="0" sz="3200">
                <a:latin typeface="Arial"/>
                <a:cs typeface="Arial"/>
              </a:rPr>
              <a:t>It sh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ws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h</a:t>
            </a:r>
            <a:r>
              <a:rPr dirty="0" smtClean="0" sz="3200" spc="-10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w to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set </a:t>
            </a:r>
            <a:r>
              <a:rPr dirty="0" smtClean="0" sz="3200" spc="-10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p</a:t>
            </a:r>
            <a:r>
              <a:rPr dirty="0" smtClean="0" sz="3200" spc="-2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a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d 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se</a:t>
            </a:r>
            <a:r>
              <a:rPr dirty="0" smtClean="0" sz="3200" spc="-1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some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simp</a:t>
            </a:r>
            <a:r>
              <a:rPr dirty="0" smtClean="0" sz="3200" spc="-10">
                <a:latin typeface="Arial"/>
                <a:cs typeface="Arial"/>
              </a:rPr>
              <a:t>l</a:t>
            </a:r>
            <a:r>
              <a:rPr dirty="0" smtClean="0" sz="3200" spc="0">
                <a:latin typeface="Arial"/>
                <a:cs typeface="Arial"/>
              </a:rPr>
              <a:t>e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10"/>
              </a:lnSpc>
            </a:pPr>
            <a:r>
              <a:rPr dirty="0" smtClean="0" sz="3200">
                <a:latin typeface="Arial"/>
                <a:cs typeface="Arial"/>
              </a:rPr>
              <a:t>pr</a:t>
            </a:r>
            <a:r>
              <a:rPr dirty="0" smtClean="0" sz="3200" spc="-15">
                <a:latin typeface="Arial"/>
                <a:cs typeface="Arial"/>
              </a:rPr>
              <a:t>o</a:t>
            </a:r>
            <a:r>
              <a:rPr dirty="0" smtClean="0" sz="3200" spc="0">
                <a:latin typeface="Arial"/>
                <a:cs typeface="Arial"/>
              </a:rPr>
              <a:t>gr</a:t>
            </a:r>
            <a:r>
              <a:rPr dirty="0" smtClean="0" sz="3200" spc="-15">
                <a:latin typeface="Arial"/>
                <a:cs typeface="Arial"/>
              </a:rPr>
              <a:t>a</a:t>
            </a:r>
            <a:r>
              <a:rPr dirty="0" smtClean="0" sz="3200" spc="0">
                <a:latin typeface="Arial"/>
                <a:cs typeface="Arial"/>
              </a:rPr>
              <a:t>m</a:t>
            </a:r>
            <a:r>
              <a:rPr dirty="0" smtClean="0" sz="3200" spc="-15">
                <a:latin typeface="Arial"/>
                <a:cs typeface="Arial"/>
              </a:rPr>
              <a:t>m</a:t>
            </a:r>
            <a:r>
              <a:rPr dirty="0" smtClean="0" sz="3200" spc="0">
                <a:latin typeface="Arial"/>
                <a:cs typeface="Arial"/>
              </a:rPr>
              <a:t>i</a:t>
            </a:r>
            <a:r>
              <a:rPr dirty="0" smtClean="0" sz="3200" spc="-10">
                <a:latin typeface="Arial"/>
                <a:cs typeface="Arial"/>
              </a:rPr>
              <a:t>n</a:t>
            </a:r>
            <a:r>
              <a:rPr dirty="0" smtClean="0" sz="3200" spc="0">
                <a:latin typeface="Arial"/>
                <a:cs typeface="Arial"/>
              </a:rPr>
              <a:t>g</a:t>
            </a:r>
            <a:r>
              <a:rPr dirty="0" smtClean="0" sz="3200" spc="-2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constr</a:t>
            </a:r>
            <a:r>
              <a:rPr dirty="0" smtClean="0" sz="3200" spc="-15">
                <a:latin typeface="Arial"/>
                <a:cs typeface="Arial"/>
              </a:rPr>
              <a:t>u</a:t>
            </a:r>
            <a:r>
              <a:rPr dirty="0" smtClean="0" sz="3200" spc="0">
                <a:latin typeface="Arial"/>
                <a:cs typeface="Arial"/>
              </a:rPr>
              <a:t>cts</a:t>
            </a:r>
            <a:r>
              <a:rPr dirty="0" smtClean="0" sz="3200" spc="-45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in</a:t>
            </a:r>
            <a:r>
              <a:rPr dirty="0" smtClean="0" sz="3200" spc="-10">
                <a:latin typeface="Arial"/>
                <a:cs typeface="Arial"/>
              </a:rPr>
              <a:t> </a:t>
            </a:r>
            <a:r>
              <a:rPr dirty="0" smtClean="0" sz="3200" spc="0">
                <a:latin typeface="Arial"/>
                <a:cs typeface="Arial"/>
              </a:rPr>
              <a:t>C/C++.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Karen Bretz</dc:creator>
  <dc:title>Chapter 1:</dc:title>
  <dcterms:created xsi:type="dcterms:W3CDTF">2018-11-14T13:38:16Z</dcterms:created>
  <dcterms:modified xsi:type="dcterms:W3CDTF">2018-11-14T13:38:16Z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2018-11-14T00:00:00Z</vt:filetime>
  </property>
  <property fmtid="{D5CDD505-2E9C-101B-9397-08002B2CF9AE}" pid="3" name="LastSaved">
    <vt:filetime>2018-11-14T00:00:00Z</vt:filetime>
  </property>
</Properties>
</file>